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97690-481C-4A11-B50B-C7BBD4FF7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39C50B-FBA5-4D83-BA7D-708174A42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A8A6F-558B-4FB3-B4E5-41761EFF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12A7-A6F3-40E8-AF16-FD48D390A2CF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B8961C-5159-4750-B274-634FC5AA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977209-E66F-4B2A-9C74-01393533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98D1-6CB3-42FC-9EAD-4F1E367F6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2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2B9A5-F8E1-411C-AC31-193D24FA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EEB7B7-9A39-4FE7-8424-B20BCAD68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28311C-FF16-43E3-8DB3-3D30DB5B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12A7-A6F3-40E8-AF16-FD48D390A2CF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FC8E4D-8403-4BFF-A06A-40E6194C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98AB0F-E039-4631-9E54-FA5F2ABB6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98D1-6CB3-42FC-9EAD-4F1E367F6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61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C70162-5C3F-4954-B532-F239548E3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3D7678-705C-4CF9-950E-0A23406F5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0896FB-026D-48A6-80F0-F6923AFE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12A7-A6F3-40E8-AF16-FD48D390A2CF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F3283A-537A-40D3-8BF4-441BC2C0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3E6D7E-6E3E-4E03-A1BE-106D3158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98D1-6CB3-42FC-9EAD-4F1E367F6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06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5C139-DCC4-4CAC-B287-21D084B6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77EF79-5385-4A74-B1FB-39F6B6963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F3D1DE-30B4-41FB-AF72-A32C38FD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12A7-A6F3-40E8-AF16-FD48D390A2CF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5C2F64-541F-4C1E-9D10-C0C099FD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E5DA17-043A-4BA2-9C94-CF09F54B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98D1-6CB3-42FC-9EAD-4F1E367F6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09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3558F-BF6C-4864-8320-4C923633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889A5A-0A47-4C6D-8B00-FD2B02363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5FF795-D4BD-4BDA-B9DA-C43D28B4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12A7-A6F3-40E8-AF16-FD48D390A2CF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DC3CD5-CCE5-429E-892F-A27A4388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FD7AB3-728B-4143-9751-49ACA4A0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98D1-6CB3-42FC-9EAD-4F1E367F6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54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FE549-FCA4-43D4-AF72-14A8BC1E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540DCB-93C9-4CEB-B2A3-C28A54FD0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CCDC52-6B8C-45AF-9E30-5A51C8770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97FA58-F2D2-436A-8CBE-6057C6E6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12A7-A6F3-40E8-AF16-FD48D390A2CF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13D273-F8B2-4087-A6FB-44CE1A3A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BBB244-A89C-46F4-9ACD-417D3AFD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98D1-6CB3-42FC-9EAD-4F1E367F6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60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DD72D-32EC-4634-B644-31CEB002A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DDC37F-FE25-485A-8A13-E81125A08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0BF487-5ECA-47E0-AFBA-323FF6C2A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7CEDF0E-72D8-497F-B9E1-9FAA1BE72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CF84BE3-1F84-4F3B-BD24-C6DAE4B87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02362F5-D4CA-4A20-8B83-17BCD3D2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12A7-A6F3-40E8-AF16-FD48D390A2CF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7D97A6-79C4-4904-A7B5-5E29373E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0FE5A7-3653-431D-A4FA-258E89B8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98D1-6CB3-42FC-9EAD-4F1E367F6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73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5028F-D45C-4F11-95A5-BFE3DF70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C276576-78A7-4A21-B1DC-0730A6F1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12A7-A6F3-40E8-AF16-FD48D390A2CF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1EBEC2-EFB2-45A6-87E2-833A514E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7F8733-658F-4C88-A8AE-F4ECF91E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98D1-6CB3-42FC-9EAD-4F1E367F6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92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0135F90-03C9-412E-8963-005B5D19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12A7-A6F3-40E8-AF16-FD48D390A2CF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4A74FB3-90D3-4877-9E30-2FB330C9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971799-5ACC-4337-A427-5CDFB610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98D1-6CB3-42FC-9EAD-4F1E367F6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91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0B9B2-69AB-4C5E-AA36-B5F9268CC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8EB7B4-57F7-4990-813E-7CD570DC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28F635-8188-478A-AE32-B892342BE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AA1FB3-4B2E-4FFA-ABBF-20E444C0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12A7-A6F3-40E8-AF16-FD48D390A2CF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BEC3AC-DD8E-4462-BA1F-D0AC18A58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C101ED-0BEA-4B4E-9844-690C9DFA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98D1-6CB3-42FC-9EAD-4F1E367F6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46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7A5DF-A0C7-489D-8F66-F24D5314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4D2223-F2E3-4FE8-9E2B-D22041C8E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C5F96C-D415-4308-AE37-2A05A3AFC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1D8218-6FCD-454C-BD34-53E22A34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12A7-A6F3-40E8-AF16-FD48D390A2CF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6FC41F-C8F6-4843-AAD9-FBBE896E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1B85A8-EFC9-447B-8B21-1CEDBB95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098D1-6CB3-42FC-9EAD-4F1E367F6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04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E8CF5BF-5DF0-45DB-9249-3F5D45069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BC8CCA-EF5F-4C10-B4C6-C65353F6F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187413-F54A-4570-9716-E8DA2F80C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D12A7-A6F3-40E8-AF16-FD48D390A2CF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B2CBE6-D8AB-49BD-8339-90158B7D0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0DD304-E73F-4B5D-9134-49D3F37F4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098D1-6CB3-42FC-9EAD-4F1E367F6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43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áfico 11">
            <a:extLst>
              <a:ext uri="{FF2B5EF4-FFF2-40B4-BE49-F238E27FC236}">
                <a16:creationId xmlns:a16="http://schemas.microsoft.com/office/drawing/2014/main" id="{1EEAAB1A-9936-41C1-A256-72807F80E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0299" y="2156820"/>
            <a:ext cx="1000124" cy="10001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01E76E6D-EFEF-44AE-98F9-E04EF15D944C}"/>
              </a:ext>
            </a:extLst>
          </p:cNvPr>
          <p:cNvSpPr/>
          <p:nvPr/>
        </p:nvSpPr>
        <p:spPr>
          <a:xfrm>
            <a:off x="1001610" y="1393031"/>
            <a:ext cx="3886200" cy="2695575"/>
          </a:xfrm>
          <a:prstGeom prst="rect">
            <a:avLst/>
          </a:prstGeom>
          <a:noFill/>
          <a:ln w="50800" cap="flat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4CDC892-112C-4A85-84A2-6FC2C12EDE95}"/>
              </a:ext>
            </a:extLst>
          </p:cNvPr>
          <p:cNvSpPr/>
          <p:nvPr/>
        </p:nvSpPr>
        <p:spPr>
          <a:xfrm>
            <a:off x="7383360" y="1393031"/>
            <a:ext cx="3886200" cy="2695575"/>
          </a:xfrm>
          <a:prstGeom prst="rect">
            <a:avLst/>
          </a:prstGeom>
          <a:noFill/>
          <a:ln w="50800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D45E802-E5BB-466F-A7F4-EBC643555E5A}"/>
              </a:ext>
            </a:extLst>
          </p:cNvPr>
          <p:cNvSpPr/>
          <p:nvPr/>
        </p:nvSpPr>
        <p:spPr>
          <a:xfrm>
            <a:off x="2356541" y="860820"/>
            <a:ext cx="1176337" cy="1064419"/>
          </a:xfrm>
          <a:prstGeom prst="rect">
            <a:avLst/>
          </a:prstGeom>
          <a:solidFill>
            <a:schemeClr val="bg1"/>
          </a:solidFill>
          <a:ln w="508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9F4D317A-C9B3-48B9-A090-0A4E88EFF6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48" y="892968"/>
            <a:ext cx="1000124" cy="1000124"/>
          </a:xfrm>
          <a:prstGeom prst="rect">
            <a:avLst/>
          </a:prstGeom>
          <a:effectLst/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33779A1D-F46E-4217-89A0-B5930337C0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95003" y="4912518"/>
            <a:ext cx="1681163" cy="16811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89ACF344-A4CF-45EF-900A-74DD1DEA729C}"/>
              </a:ext>
            </a:extLst>
          </p:cNvPr>
          <p:cNvSpPr/>
          <p:nvPr/>
        </p:nvSpPr>
        <p:spPr>
          <a:xfrm>
            <a:off x="8738294" y="860820"/>
            <a:ext cx="1176337" cy="1064419"/>
          </a:xfrm>
          <a:prstGeom prst="rect">
            <a:avLst/>
          </a:prstGeom>
          <a:solidFill>
            <a:schemeClr val="bg1"/>
          </a:solidFill>
          <a:ln w="508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Gráfico 23">
            <a:extLst>
              <a:ext uri="{FF2B5EF4-FFF2-40B4-BE49-F238E27FC236}">
                <a16:creationId xmlns:a16="http://schemas.microsoft.com/office/drawing/2014/main" id="{CD4D0B3A-7BA9-4CE5-823D-7AE6C84655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31160" y="892968"/>
            <a:ext cx="995362" cy="995362"/>
          </a:xfrm>
          <a:prstGeom prst="rect">
            <a:avLst/>
          </a:prstGeom>
          <a:effectLst/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CF557768-3F64-4B81-AA66-02165D40D2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80485" y="1726405"/>
            <a:ext cx="2291949" cy="2291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1A67D8B1-C94D-4A3F-ABFE-0ADF50DF1E25}"/>
              </a:ext>
            </a:extLst>
          </p:cNvPr>
          <p:cNvCxnSpPr>
            <a:cxnSpLocks/>
          </p:cNvCxnSpPr>
          <p:nvPr/>
        </p:nvCxnSpPr>
        <p:spPr>
          <a:xfrm>
            <a:off x="2944709" y="2107406"/>
            <a:ext cx="0" cy="1362075"/>
          </a:xfrm>
          <a:prstGeom prst="line">
            <a:avLst/>
          </a:prstGeom>
          <a:ln w="50800" cap="rnd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áfico 31">
            <a:extLst>
              <a:ext uri="{FF2B5EF4-FFF2-40B4-BE49-F238E27FC236}">
                <a16:creationId xmlns:a16="http://schemas.microsoft.com/office/drawing/2014/main" id="{3F405D1C-8399-4C69-A5BB-5BC7834614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78152" y="2388393"/>
            <a:ext cx="748309" cy="7483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" name="Gráfico 33">
            <a:extLst>
              <a:ext uri="{FF2B5EF4-FFF2-40B4-BE49-F238E27FC236}">
                <a16:creationId xmlns:a16="http://schemas.microsoft.com/office/drawing/2014/main" id="{077338C9-E0FD-4BBA-AB76-B47BD5EE98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326460" y="2383331"/>
            <a:ext cx="748310" cy="7483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Gráfico 35">
            <a:extLst>
              <a:ext uri="{FF2B5EF4-FFF2-40B4-BE49-F238E27FC236}">
                <a16:creationId xmlns:a16="http://schemas.microsoft.com/office/drawing/2014/main" id="{EDACF241-4B03-447C-B7B4-24E45A16550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68610" y="3383756"/>
            <a:ext cx="495300" cy="495300"/>
          </a:xfrm>
          <a:prstGeom prst="rect">
            <a:avLst/>
          </a:prstGeom>
          <a:effectLst/>
        </p:spPr>
      </p:pic>
      <p:pic>
        <p:nvPicPr>
          <p:cNvPr id="38" name="Gráfico 37">
            <a:extLst>
              <a:ext uri="{FF2B5EF4-FFF2-40B4-BE49-F238E27FC236}">
                <a16:creationId xmlns:a16="http://schemas.microsoft.com/office/drawing/2014/main" id="{D285A18E-D741-491F-B242-C4DA4C3F57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725509" y="3383755"/>
            <a:ext cx="495301" cy="495301"/>
          </a:xfrm>
          <a:prstGeom prst="rect">
            <a:avLst/>
          </a:prstGeom>
        </p:spPr>
      </p:pic>
      <p:pic>
        <p:nvPicPr>
          <p:cNvPr id="40" name="Gráfico 39">
            <a:extLst>
              <a:ext uri="{FF2B5EF4-FFF2-40B4-BE49-F238E27FC236}">
                <a16:creationId xmlns:a16="http://schemas.microsoft.com/office/drawing/2014/main" id="{5512D432-BDF1-4547-ACAB-4E31429D3E6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413811" y="2156820"/>
            <a:ext cx="1000124" cy="10001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D90158F3-AE46-47CD-AD37-D1609C2A79AA}"/>
              </a:ext>
            </a:extLst>
          </p:cNvPr>
          <p:cNvCxnSpPr>
            <a:stCxn id="14" idx="2"/>
            <a:endCxn id="21" idx="1"/>
          </p:cNvCxnSpPr>
          <p:nvPr/>
        </p:nvCxnSpPr>
        <p:spPr>
          <a:xfrm rot="16200000" flipH="1">
            <a:off x="3287609" y="3745706"/>
            <a:ext cx="1664494" cy="2350293"/>
          </a:xfrm>
          <a:prstGeom prst="bentConnector2">
            <a:avLst/>
          </a:prstGeom>
          <a:ln w="50800" cap="rnd">
            <a:solidFill>
              <a:schemeClr val="tx1"/>
            </a:solidFill>
            <a:round/>
            <a:tailEnd type="arrow"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BC06A71F-EDDB-4E97-BFFE-811E42BD540E}"/>
              </a:ext>
            </a:extLst>
          </p:cNvPr>
          <p:cNvCxnSpPr>
            <a:stCxn id="21" idx="3"/>
            <a:endCxn id="16" idx="2"/>
          </p:cNvCxnSpPr>
          <p:nvPr/>
        </p:nvCxnSpPr>
        <p:spPr>
          <a:xfrm flipV="1">
            <a:off x="6976166" y="4088606"/>
            <a:ext cx="2350294" cy="1664494"/>
          </a:xfrm>
          <a:prstGeom prst="bentConnector2">
            <a:avLst/>
          </a:prstGeom>
          <a:ln w="508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1A2B2AC7-EEC6-4B3B-9E52-D56286C37E42}"/>
              </a:ext>
            </a:extLst>
          </p:cNvPr>
          <p:cNvSpPr txBox="1"/>
          <p:nvPr/>
        </p:nvSpPr>
        <p:spPr>
          <a:xfrm>
            <a:off x="4011513" y="264319"/>
            <a:ext cx="4168972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pt-BR" sz="4000" dirty="0">
                <a:ln w="25400" cap="rnd">
                  <a:solidFill>
                    <a:schemeClr val="tx1"/>
                  </a:solidFill>
                </a:ln>
                <a:latin typeface="Bahnschrift SemiLight SemiConde" panose="020B0502040204020203" pitchFamily="34" charset="0"/>
                <a:ea typeface="Fira Code Light" panose="020B0409050000020004" pitchFamily="49" charset="0"/>
              </a:rPr>
              <a:t>Controle de Estoque</a:t>
            </a:r>
          </a:p>
        </p:txBody>
      </p:sp>
    </p:spTree>
    <p:extLst>
      <p:ext uri="{BB962C8B-B14F-4D97-AF65-F5344CB8AC3E}">
        <p14:creationId xmlns:p14="http://schemas.microsoft.com/office/powerpoint/2010/main" val="30382514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Bahnschrift SemiLight SemiConde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Kaio Baleeiro</dc:creator>
  <cp:lastModifiedBy>Kaio Baleeiro</cp:lastModifiedBy>
  <cp:revision>6</cp:revision>
  <dcterms:created xsi:type="dcterms:W3CDTF">2021-01-07T00:15:58Z</dcterms:created>
  <dcterms:modified xsi:type="dcterms:W3CDTF">2021-01-07T01:32:30Z</dcterms:modified>
</cp:coreProperties>
</file>