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9" r:id="rId5"/>
    <p:sldId id="260" r:id="rId6"/>
    <p:sldId id="262" r:id="rId7"/>
    <p:sldId id="263" r:id="rId8"/>
    <p:sldId id="264" r:id="rId9"/>
    <p:sldId id="266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30F790-52CB-418D-B424-98FBDC5241B8}" v="201" dt="2021-01-18T00:22:27.5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12" autoAdjust="0"/>
    <p:restoredTop sz="94660"/>
  </p:normalViewPr>
  <p:slideViewPr>
    <p:cSldViewPr snapToGrid="0">
      <p:cViewPr varScale="1">
        <p:scale>
          <a:sx n="81" d="100"/>
          <a:sy n="81" d="100"/>
        </p:scale>
        <p:origin x="58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io Baleeiro" userId="6347a3301a2d4c99" providerId="LiveId" clId="{8030F790-52CB-418D-B424-98FBDC5241B8}"/>
    <pc:docChg chg="undo custSel mod addSld delSld modSld sldOrd">
      <pc:chgData name="Kaio Baleeiro" userId="6347a3301a2d4c99" providerId="LiveId" clId="{8030F790-52CB-418D-B424-98FBDC5241B8}" dt="2021-01-18T00:22:34.231" v="871" actId="1076"/>
      <pc:docMkLst>
        <pc:docMk/>
      </pc:docMkLst>
      <pc:sldChg chg="addSp delSp modSp mod">
        <pc:chgData name="Kaio Baleeiro" userId="6347a3301a2d4c99" providerId="LiveId" clId="{8030F790-52CB-418D-B424-98FBDC5241B8}" dt="2021-01-18T00:22:34.231" v="871" actId="1076"/>
        <pc:sldMkLst>
          <pc:docMk/>
          <pc:sldMk cId="931838897" sldId="257"/>
        </pc:sldMkLst>
        <pc:spChg chg="add mod">
          <ac:chgData name="Kaio Baleeiro" userId="6347a3301a2d4c99" providerId="LiveId" clId="{8030F790-52CB-418D-B424-98FBDC5241B8}" dt="2021-01-17T23:40:02.943" v="788"/>
          <ac:spMkLst>
            <pc:docMk/>
            <pc:sldMk cId="931838897" sldId="257"/>
            <ac:spMk id="3" creationId="{7C47BE4C-C89F-44FD-9CA3-C962ABE43094}"/>
          </ac:spMkLst>
        </pc:spChg>
        <pc:spChg chg="del mod topLvl">
          <ac:chgData name="Kaio Baleeiro" userId="6347a3301a2d4c99" providerId="LiveId" clId="{8030F790-52CB-418D-B424-98FBDC5241B8}" dt="2021-01-18T00:10:38.270" v="796" actId="478"/>
          <ac:spMkLst>
            <pc:docMk/>
            <pc:sldMk cId="931838897" sldId="257"/>
            <ac:spMk id="4" creationId="{7134DB36-2AAE-4C96-9ED5-C9702F76AF82}"/>
          </ac:spMkLst>
        </pc:spChg>
        <pc:spChg chg="mod topLvl">
          <ac:chgData name="Kaio Baleeiro" userId="6347a3301a2d4c99" providerId="LiveId" clId="{8030F790-52CB-418D-B424-98FBDC5241B8}" dt="2021-01-18T00:15:17.722" v="816" actId="403"/>
          <ac:spMkLst>
            <pc:docMk/>
            <pc:sldMk cId="931838897" sldId="257"/>
            <ac:spMk id="6" creationId="{911D091F-6D6C-48EA-A65C-1BDDB7FA1C9A}"/>
          </ac:spMkLst>
        </pc:spChg>
        <pc:spChg chg="del mod topLvl">
          <ac:chgData name="Kaio Baleeiro" userId="6347a3301a2d4c99" providerId="LiveId" clId="{8030F790-52CB-418D-B424-98FBDC5241B8}" dt="2021-01-18T00:10:40.365" v="797" actId="478"/>
          <ac:spMkLst>
            <pc:docMk/>
            <pc:sldMk cId="931838897" sldId="257"/>
            <ac:spMk id="7" creationId="{EBA3B3F5-EFAC-4302-9986-D924F8D71DE3}"/>
          </ac:spMkLst>
        </pc:spChg>
        <pc:spChg chg="mod topLvl">
          <ac:chgData name="Kaio Baleeiro" userId="6347a3301a2d4c99" providerId="LiveId" clId="{8030F790-52CB-418D-B424-98FBDC5241B8}" dt="2021-01-18T00:15:17.722" v="816" actId="403"/>
          <ac:spMkLst>
            <pc:docMk/>
            <pc:sldMk cId="931838897" sldId="257"/>
            <ac:spMk id="8" creationId="{870FECC1-44E2-4B42-883D-08E1EBFE8DD7}"/>
          </ac:spMkLst>
        </pc:spChg>
        <pc:spChg chg="del mod topLvl">
          <ac:chgData name="Kaio Baleeiro" userId="6347a3301a2d4c99" providerId="LiveId" clId="{8030F790-52CB-418D-B424-98FBDC5241B8}" dt="2021-01-18T00:10:42.179" v="798" actId="478"/>
          <ac:spMkLst>
            <pc:docMk/>
            <pc:sldMk cId="931838897" sldId="257"/>
            <ac:spMk id="9" creationId="{0B8DC765-ACFF-4BA9-BD4D-3FDE252B7ACE}"/>
          </ac:spMkLst>
        </pc:spChg>
        <pc:spChg chg="mod topLvl">
          <ac:chgData name="Kaio Baleeiro" userId="6347a3301a2d4c99" providerId="LiveId" clId="{8030F790-52CB-418D-B424-98FBDC5241B8}" dt="2021-01-18T00:15:17.722" v="816" actId="403"/>
          <ac:spMkLst>
            <pc:docMk/>
            <pc:sldMk cId="931838897" sldId="257"/>
            <ac:spMk id="10" creationId="{AC6296F4-DD20-44F7-BCA4-73333C7BB8DD}"/>
          </ac:spMkLst>
        </pc:spChg>
        <pc:spChg chg="add mod">
          <ac:chgData name="Kaio Baleeiro" userId="6347a3301a2d4c99" providerId="LiveId" clId="{8030F790-52CB-418D-B424-98FBDC5241B8}" dt="2021-01-18T00:22:34.231" v="871" actId="1076"/>
          <ac:spMkLst>
            <pc:docMk/>
            <pc:sldMk cId="931838897" sldId="257"/>
            <ac:spMk id="17" creationId="{262F7529-3609-4946-826B-FB18533E2191}"/>
          </ac:spMkLst>
        </pc:spChg>
        <pc:grpChg chg="del mod">
          <ac:chgData name="Kaio Baleeiro" userId="6347a3301a2d4c99" providerId="LiveId" clId="{8030F790-52CB-418D-B424-98FBDC5241B8}" dt="2021-01-18T00:10:30.925" v="795" actId="165"/>
          <ac:grpSpMkLst>
            <pc:docMk/>
            <pc:sldMk cId="931838897" sldId="257"/>
            <ac:grpSpMk id="2" creationId="{8298CC73-9041-401E-84D6-100AEAAD5E0B}"/>
          </ac:grpSpMkLst>
        </pc:grpChg>
        <pc:graphicFrameChg chg="del mod">
          <ac:chgData name="Kaio Baleeiro" userId="6347a3301a2d4c99" providerId="LiveId" clId="{8030F790-52CB-418D-B424-98FBDC5241B8}" dt="2021-01-18T00:10:21.360" v="794" actId="18245"/>
          <ac:graphicFrameMkLst>
            <pc:docMk/>
            <pc:sldMk cId="931838897" sldId="257"/>
            <ac:graphicFrameMk id="5" creationId="{92DB078A-4684-4F8B-AA31-90C0B6125F5A}"/>
          </ac:graphicFrameMkLst>
        </pc:graphicFrameChg>
        <pc:picChg chg="add mod">
          <ac:chgData name="Kaio Baleeiro" userId="6347a3301a2d4c99" providerId="LiveId" clId="{8030F790-52CB-418D-B424-98FBDC5241B8}" dt="2021-01-18T00:11:18.095" v="801" actId="1076"/>
          <ac:picMkLst>
            <pc:docMk/>
            <pc:sldMk cId="931838897" sldId="257"/>
            <ac:picMk id="12" creationId="{69392BB6-5A49-47DC-A1D3-C31307C2CEE7}"/>
          </ac:picMkLst>
        </pc:picChg>
        <pc:picChg chg="add mod">
          <ac:chgData name="Kaio Baleeiro" userId="6347a3301a2d4c99" providerId="LiveId" clId="{8030F790-52CB-418D-B424-98FBDC5241B8}" dt="2021-01-18T00:12:00.780" v="805" actId="1076"/>
          <ac:picMkLst>
            <pc:docMk/>
            <pc:sldMk cId="931838897" sldId="257"/>
            <ac:picMk id="14" creationId="{2C0DBC40-70FA-4C36-BDCD-7BEC8A8A2797}"/>
          </ac:picMkLst>
        </pc:picChg>
        <pc:picChg chg="add mod">
          <ac:chgData name="Kaio Baleeiro" userId="6347a3301a2d4c99" providerId="LiveId" clId="{8030F790-52CB-418D-B424-98FBDC5241B8}" dt="2021-01-18T00:13:33.028" v="811" actId="1076"/>
          <ac:picMkLst>
            <pc:docMk/>
            <pc:sldMk cId="931838897" sldId="257"/>
            <ac:picMk id="16" creationId="{EBA20C0D-DB6C-4C5A-9F47-96CA1DF8FBF1}"/>
          </ac:picMkLst>
        </pc:picChg>
      </pc:sldChg>
      <pc:sldChg chg="modSp mod">
        <pc:chgData name="Kaio Baleeiro" userId="6347a3301a2d4c99" providerId="LiveId" clId="{8030F790-52CB-418D-B424-98FBDC5241B8}" dt="2021-01-18T00:15:01.865" v="814" actId="403"/>
        <pc:sldMkLst>
          <pc:docMk/>
          <pc:sldMk cId="2593958027" sldId="260"/>
        </pc:sldMkLst>
        <pc:spChg chg="mod">
          <ac:chgData name="Kaio Baleeiro" userId="6347a3301a2d4c99" providerId="LiveId" clId="{8030F790-52CB-418D-B424-98FBDC5241B8}" dt="2021-01-18T00:15:01.865" v="814" actId="403"/>
          <ac:spMkLst>
            <pc:docMk/>
            <pc:sldMk cId="2593958027" sldId="260"/>
            <ac:spMk id="2" creationId="{16CBE068-5F66-474B-8CDD-81308A7EF15A}"/>
          </ac:spMkLst>
        </pc:spChg>
      </pc:sldChg>
      <pc:sldChg chg="addSp delSp modSp mod">
        <pc:chgData name="Kaio Baleeiro" userId="6347a3301a2d4c99" providerId="LiveId" clId="{8030F790-52CB-418D-B424-98FBDC5241B8}" dt="2021-01-17T23:05:49.691" v="596" actId="1076"/>
        <pc:sldMkLst>
          <pc:docMk/>
          <pc:sldMk cId="1777072877" sldId="263"/>
        </pc:sldMkLst>
        <pc:spChg chg="mod">
          <ac:chgData name="Kaio Baleeiro" userId="6347a3301a2d4c99" providerId="LiveId" clId="{8030F790-52CB-418D-B424-98FBDC5241B8}" dt="2021-01-17T23:05:06.888" v="592" actId="1076"/>
          <ac:spMkLst>
            <pc:docMk/>
            <pc:sldMk cId="1777072877" sldId="263"/>
            <ac:spMk id="2" creationId="{1DCCBA6D-8F13-47D7-A214-9A499D21F3DA}"/>
          </ac:spMkLst>
        </pc:spChg>
        <pc:spChg chg="mod">
          <ac:chgData name="Kaio Baleeiro" userId="6347a3301a2d4c99" providerId="LiveId" clId="{8030F790-52CB-418D-B424-98FBDC5241B8}" dt="2021-01-17T23:05:46.444" v="595" actId="1076"/>
          <ac:spMkLst>
            <pc:docMk/>
            <pc:sldMk cId="1777072877" sldId="263"/>
            <ac:spMk id="3" creationId="{F605B9DC-AD4D-436C-9CA8-12BE1A677768}"/>
          </ac:spMkLst>
        </pc:spChg>
        <pc:spChg chg="add del mod">
          <ac:chgData name="Kaio Baleeiro" userId="6347a3301a2d4c99" providerId="LiveId" clId="{8030F790-52CB-418D-B424-98FBDC5241B8}" dt="2021-01-17T23:04:19.229" v="585" actId="478"/>
          <ac:spMkLst>
            <pc:docMk/>
            <pc:sldMk cId="1777072877" sldId="263"/>
            <ac:spMk id="8" creationId="{E868296E-8915-4179-AD45-262C14B47C8A}"/>
          </ac:spMkLst>
        </pc:spChg>
        <pc:spChg chg="add del mod">
          <ac:chgData name="Kaio Baleeiro" userId="6347a3301a2d4c99" providerId="LiveId" clId="{8030F790-52CB-418D-B424-98FBDC5241B8}" dt="2021-01-17T23:04:19.229" v="585" actId="478"/>
          <ac:spMkLst>
            <pc:docMk/>
            <pc:sldMk cId="1777072877" sldId="263"/>
            <ac:spMk id="9" creationId="{82CE820F-8728-4952-88D0-E47A149A0F45}"/>
          </ac:spMkLst>
        </pc:spChg>
        <pc:spChg chg="add del mod">
          <ac:chgData name="Kaio Baleeiro" userId="6347a3301a2d4c99" providerId="LiveId" clId="{8030F790-52CB-418D-B424-98FBDC5241B8}" dt="2021-01-17T23:04:19.229" v="585" actId="478"/>
          <ac:spMkLst>
            <pc:docMk/>
            <pc:sldMk cId="1777072877" sldId="263"/>
            <ac:spMk id="10" creationId="{F26ABE96-2C94-4B7C-98EE-7AFEE444FFB0}"/>
          </ac:spMkLst>
        </pc:spChg>
        <pc:spChg chg="add del mod">
          <ac:chgData name="Kaio Baleeiro" userId="6347a3301a2d4c99" providerId="LiveId" clId="{8030F790-52CB-418D-B424-98FBDC5241B8}" dt="2021-01-17T23:04:19.229" v="585" actId="478"/>
          <ac:spMkLst>
            <pc:docMk/>
            <pc:sldMk cId="1777072877" sldId="263"/>
            <ac:spMk id="11" creationId="{35A4C8A5-8004-4E41-BD38-829C42DA873B}"/>
          </ac:spMkLst>
        </pc:spChg>
        <pc:spChg chg="add del mod">
          <ac:chgData name="Kaio Baleeiro" userId="6347a3301a2d4c99" providerId="LiveId" clId="{8030F790-52CB-418D-B424-98FBDC5241B8}" dt="2021-01-17T23:04:19.229" v="585" actId="478"/>
          <ac:spMkLst>
            <pc:docMk/>
            <pc:sldMk cId="1777072877" sldId="263"/>
            <ac:spMk id="12" creationId="{C4A3DF22-4DA5-4314-B6D2-764EF92DFCDD}"/>
          </ac:spMkLst>
        </pc:spChg>
        <pc:spChg chg="add del mod">
          <ac:chgData name="Kaio Baleeiro" userId="6347a3301a2d4c99" providerId="LiveId" clId="{8030F790-52CB-418D-B424-98FBDC5241B8}" dt="2021-01-17T23:04:19.229" v="585" actId="478"/>
          <ac:spMkLst>
            <pc:docMk/>
            <pc:sldMk cId="1777072877" sldId="263"/>
            <ac:spMk id="13" creationId="{F510246C-86F8-4612-9115-6A3B9BD6353A}"/>
          </ac:spMkLst>
        </pc:spChg>
        <pc:picChg chg="mod">
          <ac:chgData name="Kaio Baleeiro" userId="6347a3301a2d4c99" providerId="LiveId" clId="{8030F790-52CB-418D-B424-98FBDC5241B8}" dt="2021-01-17T23:05:49.691" v="596" actId="1076"/>
          <ac:picMkLst>
            <pc:docMk/>
            <pc:sldMk cId="1777072877" sldId="263"/>
            <ac:picMk id="5" creationId="{2944F920-2F0E-4DD0-A47F-DCA5CDCB6E02}"/>
          </ac:picMkLst>
        </pc:picChg>
        <pc:picChg chg="del">
          <ac:chgData name="Kaio Baleeiro" userId="6347a3301a2d4c99" providerId="LiveId" clId="{8030F790-52CB-418D-B424-98FBDC5241B8}" dt="2021-01-17T12:52:43.864" v="0" actId="478"/>
          <ac:picMkLst>
            <pc:docMk/>
            <pc:sldMk cId="1777072877" sldId="263"/>
            <ac:picMk id="9" creationId="{EA925119-37D5-480F-939F-C2CC5C340CAF}"/>
          </ac:picMkLst>
        </pc:picChg>
        <pc:picChg chg="add del mod">
          <ac:chgData name="Kaio Baleeiro" userId="6347a3301a2d4c99" providerId="LiveId" clId="{8030F790-52CB-418D-B424-98FBDC5241B8}" dt="2021-01-17T23:04:19.229" v="585" actId="478"/>
          <ac:picMkLst>
            <pc:docMk/>
            <pc:sldMk cId="1777072877" sldId="263"/>
            <ac:picMk id="15" creationId="{62B63B8F-C82D-4B65-A39F-142AD8D37529}"/>
          </ac:picMkLst>
        </pc:picChg>
      </pc:sldChg>
      <pc:sldChg chg="modSp add mod">
        <pc:chgData name="Kaio Baleeiro" userId="6347a3301a2d4c99" providerId="LiveId" clId="{8030F790-52CB-418D-B424-98FBDC5241B8}" dt="2021-01-17T23:09:03.370" v="609" actId="1076"/>
        <pc:sldMkLst>
          <pc:docMk/>
          <pc:sldMk cId="928453496" sldId="264"/>
        </pc:sldMkLst>
        <pc:picChg chg="mod">
          <ac:chgData name="Kaio Baleeiro" userId="6347a3301a2d4c99" providerId="LiveId" clId="{8030F790-52CB-418D-B424-98FBDC5241B8}" dt="2021-01-17T23:08:38.939" v="603" actId="1076"/>
          <ac:picMkLst>
            <pc:docMk/>
            <pc:sldMk cId="928453496" sldId="264"/>
            <ac:picMk id="5" creationId="{2944F920-2F0E-4DD0-A47F-DCA5CDCB6E02}"/>
          </ac:picMkLst>
        </pc:picChg>
        <pc:picChg chg="mod ord">
          <ac:chgData name="Kaio Baleeiro" userId="6347a3301a2d4c99" providerId="LiveId" clId="{8030F790-52CB-418D-B424-98FBDC5241B8}" dt="2021-01-17T23:09:03.370" v="609" actId="1076"/>
          <ac:picMkLst>
            <pc:docMk/>
            <pc:sldMk cId="928453496" sldId="264"/>
            <ac:picMk id="6" creationId="{72B2DEA9-BA54-4380-B3DE-F2F1C34A76D6}"/>
          </ac:picMkLst>
        </pc:picChg>
      </pc:sldChg>
      <pc:sldChg chg="new del">
        <pc:chgData name="Kaio Baleeiro" userId="6347a3301a2d4c99" providerId="LiveId" clId="{8030F790-52CB-418D-B424-98FBDC5241B8}" dt="2021-01-18T00:16:54.618" v="823" actId="47"/>
        <pc:sldMkLst>
          <pc:docMk/>
          <pc:sldMk cId="3761509729" sldId="265"/>
        </pc:sldMkLst>
      </pc:sldChg>
      <pc:sldChg chg="addSp delSp modSp add mod ord modClrScheme delDesignElem chgLayout">
        <pc:chgData name="Kaio Baleeiro" userId="6347a3301a2d4c99" providerId="LiveId" clId="{8030F790-52CB-418D-B424-98FBDC5241B8}" dt="2021-01-18T00:21:16.106" v="868" actId="403"/>
        <pc:sldMkLst>
          <pc:docMk/>
          <pc:sldMk cId="31411059" sldId="266"/>
        </pc:sldMkLst>
        <pc:spChg chg="mod ord">
          <ac:chgData name="Kaio Baleeiro" userId="6347a3301a2d4c99" providerId="LiveId" clId="{8030F790-52CB-418D-B424-98FBDC5241B8}" dt="2021-01-18T00:21:16.106" v="868" actId="403"/>
          <ac:spMkLst>
            <pc:docMk/>
            <pc:sldMk cId="31411059" sldId="266"/>
            <ac:spMk id="2" creationId="{B7D52A97-7359-469E-9269-8F4C68708B46}"/>
          </ac:spMkLst>
        </pc:spChg>
        <pc:spChg chg="del mod ord">
          <ac:chgData name="Kaio Baleeiro" userId="6347a3301a2d4c99" providerId="LiveId" clId="{8030F790-52CB-418D-B424-98FBDC5241B8}" dt="2021-01-18T00:17:50.111" v="826" actId="478"/>
          <ac:spMkLst>
            <pc:docMk/>
            <pc:sldMk cId="31411059" sldId="266"/>
            <ac:spMk id="3" creationId="{A288BE6B-4E85-46E0-BFFA-4DD5FD9588FC}"/>
          </ac:spMkLst>
        </pc:spChg>
        <pc:spChg chg="add">
          <ac:chgData name="Kaio Baleeiro" userId="6347a3301a2d4c99" providerId="LiveId" clId="{8030F790-52CB-418D-B424-98FBDC5241B8}" dt="2021-01-18T00:17:32.926" v="825" actId="26606"/>
          <ac:spMkLst>
            <pc:docMk/>
            <pc:sldMk cId="31411059" sldId="266"/>
            <ac:spMk id="8" creationId="{C66F2F30-5DC0-44A0-BFA6-E12F46ED16DA}"/>
          </ac:spMkLst>
        </pc:spChg>
        <pc:spChg chg="add">
          <ac:chgData name="Kaio Baleeiro" userId="6347a3301a2d4c99" providerId="LiveId" clId="{8030F790-52CB-418D-B424-98FBDC5241B8}" dt="2021-01-18T00:17:32.926" v="825" actId="26606"/>
          <ac:spMkLst>
            <pc:docMk/>
            <pc:sldMk cId="31411059" sldId="266"/>
            <ac:spMk id="10" creationId="{85872F57-7F42-4F97-8391-DDC8D0054C03}"/>
          </ac:spMkLst>
        </pc:spChg>
        <pc:spChg chg="add">
          <ac:chgData name="Kaio Baleeiro" userId="6347a3301a2d4c99" providerId="LiveId" clId="{8030F790-52CB-418D-B424-98FBDC5241B8}" dt="2021-01-18T00:17:32.926" v="825" actId="26606"/>
          <ac:spMkLst>
            <pc:docMk/>
            <pc:sldMk cId="31411059" sldId="266"/>
            <ac:spMk id="12" creationId="{04DC2037-48A0-4F22-B9D4-8EAEBC780AB4}"/>
          </ac:spMkLst>
        </pc:spChg>
        <pc:spChg chg="add">
          <ac:chgData name="Kaio Baleeiro" userId="6347a3301a2d4c99" providerId="LiveId" clId="{8030F790-52CB-418D-B424-98FBDC5241B8}" dt="2021-01-18T00:17:32.926" v="825" actId="26606"/>
          <ac:spMkLst>
            <pc:docMk/>
            <pc:sldMk cId="31411059" sldId="266"/>
            <ac:spMk id="14" creationId="{0006CBFD-ADA0-43D1-9332-9C34CA1C76ED}"/>
          </ac:spMkLst>
        </pc:spChg>
        <pc:spChg chg="add">
          <ac:chgData name="Kaio Baleeiro" userId="6347a3301a2d4c99" providerId="LiveId" clId="{8030F790-52CB-418D-B424-98FBDC5241B8}" dt="2021-01-18T00:17:32.926" v="825" actId="26606"/>
          <ac:spMkLst>
            <pc:docMk/>
            <pc:sldMk cId="31411059" sldId="266"/>
            <ac:spMk id="16" creationId="{2B931666-F28F-45F3-A074-66D2272D580B}"/>
          </ac:spMkLst>
        </pc:spChg>
        <pc:spChg chg="del">
          <ac:chgData name="Kaio Baleeiro" userId="6347a3301a2d4c99" providerId="LiveId" clId="{8030F790-52CB-418D-B424-98FBDC5241B8}" dt="2021-01-18T00:17:19.551" v="824" actId="700"/>
          <ac:spMkLst>
            <pc:docMk/>
            <pc:sldMk cId="31411059" sldId="266"/>
            <ac:spMk id="30" creationId="{C66F2F30-5DC0-44A0-BFA6-E12F46ED16DA}"/>
          </ac:spMkLst>
        </pc:spChg>
        <pc:spChg chg="del">
          <ac:chgData name="Kaio Baleeiro" userId="6347a3301a2d4c99" providerId="LiveId" clId="{8030F790-52CB-418D-B424-98FBDC5241B8}" dt="2021-01-18T00:17:19.551" v="824" actId="700"/>
          <ac:spMkLst>
            <pc:docMk/>
            <pc:sldMk cId="31411059" sldId="266"/>
            <ac:spMk id="31" creationId="{85872F57-7F42-4F97-8391-DDC8D0054C03}"/>
          </ac:spMkLst>
        </pc:spChg>
        <pc:spChg chg="del">
          <ac:chgData name="Kaio Baleeiro" userId="6347a3301a2d4c99" providerId="LiveId" clId="{8030F790-52CB-418D-B424-98FBDC5241B8}" dt="2021-01-18T00:17:19.551" v="824" actId="700"/>
          <ac:spMkLst>
            <pc:docMk/>
            <pc:sldMk cId="31411059" sldId="266"/>
            <ac:spMk id="32" creationId="{04DC2037-48A0-4F22-B9D4-8EAEBC780AB4}"/>
          </ac:spMkLst>
        </pc:spChg>
        <pc:spChg chg="del">
          <ac:chgData name="Kaio Baleeiro" userId="6347a3301a2d4c99" providerId="LiveId" clId="{8030F790-52CB-418D-B424-98FBDC5241B8}" dt="2021-01-18T00:17:19.551" v="824" actId="700"/>
          <ac:spMkLst>
            <pc:docMk/>
            <pc:sldMk cId="31411059" sldId="266"/>
            <ac:spMk id="33" creationId="{0006CBFD-ADA0-43D1-9332-9C34CA1C76ED}"/>
          </ac:spMkLst>
        </pc:spChg>
        <pc:spChg chg="del">
          <ac:chgData name="Kaio Baleeiro" userId="6347a3301a2d4c99" providerId="LiveId" clId="{8030F790-52CB-418D-B424-98FBDC5241B8}" dt="2021-01-18T00:17:19.551" v="824" actId="700"/>
          <ac:spMkLst>
            <pc:docMk/>
            <pc:sldMk cId="31411059" sldId="266"/>
            <ac:spMk id="34" creationId="{2B931666-F28F-45F3-A074-66D2272D580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7279CC-987A-4D18-B42E-B89F200FA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5C6FB3E-CF86-417C-AC68-2D98F1674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89E062-D69E-4541-B967-D2E9BCFEE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C5DD-1AD1-4E52-BF7D-F221E94B9019}" type="datetimeFigureOut">
              <a:rPr lang="pt-BR" smtClean="0"/>
              <a:t>17/01/2021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444280-64E0-4D7D-9672-7273EB158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1E7316-8EE6-4166-A36E-A826DDB16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F033-09E6-43AC-A821-AD7A926E2A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5108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C7AF21-3716-4027-93BF-6BAD5E804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F5B5F78-878B-4FC3-80FE-A206DBD49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F1286E-25C7-4191-B4D8-4E87372B0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C5DD-1AD1-4E52-BF7D-F221E94B9019}" type="datetimeFigureOut">
              <a:rPr lang="pt-BR" smtClean="0"/>
              <a:t>17/01/2021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E0DD82-5637-40FD-A70D-F4F9D0670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61A648-F3AE-449B-884A-CD3B26307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F033-09E6-43AC-A821-AD7A926E2A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24540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B589EF3-B747-49BD-9AD3-E5A54A03C4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5654FEB-1AC8-41AE-B0F8-D1C9BE57B9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9B2952-F977-4FFF-B160-801D7DC5E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C5DD-1AD1-4E52-BF7D-F221E94B9019}" type="datetimeFigureOut">
              <a:rPr lang="pt-BR" smtClean="0"/>
              <a:t>17/01/2021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6D2B5D-54E4-4776-99A6-5BD628246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7A70A2-6050-4BF1-B293-E113ED497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F033-09E6-43AC-A821-AD7A926E2A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1115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997690-481C-4A11-B50B-C7BBD4FF76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39C50B-FBA5-4D83-BA7D-708174A42A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9A8A6F-558B-4FB3-B4E5-41761EFF6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D12A7-A6F3-40E8-AF16-FD48D390A2CF}" type="datetimeFigureOut">
              <a:rPr lang="pt-BR" smtClean="0"/>
              <a:t>17/01/2021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B8961C-5159-4750-B274-634FC5AA2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977209-E66F-4B2A-9C74-013935338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98D1-6CB3-42FC-9EAD-4F1E367F69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56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F5C139-DCC4-4CAC-B287-21D084B6F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77EF79-5385-4A74-B1FB-39F6B6963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F3D1DE-30B4-41FB-AF72-A32C38FDD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D12A7-A6F3-40E8-AF16-FD48D390A2CF}" type="datetimeFigureOut">
              <a:rPr lang="pt-BR" smtClean="0"/>
              <a:t>17/01/2021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5C2F64-541F-4C1E-9D10-C0C099FD4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E5DA17-043A-4BA2-9C94-CF09F54BA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98D1-6CB3-42FC-9EAD-4F1E367F69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5229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33558F-BF6C-4864-8320-4C923633B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889A5A-0A47-4C6D-8B00-FD2B02363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5FF795-D4BD-4BDA-B9DA-C43D28B4B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D12A7-A6F3-40E8-AF16-FD48D390A2CF}" type="datetimeFigureOut">
              <a:rPr lang="pt-BR" smtClean="0"/>
              <a:t>17/01/2021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DC3CD5-CCE5-429E-892F-A27A4388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FD7AB3-728B-4143-9751-49ACA4A07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98D1-6CB3-42FC-9EAD-4F1E367F69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7281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0FE549-FCA4-43D4-AF72-14A8BC1E0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540DCB-93C9-4CEB-B2A3-C28A54FD01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BCCDC52-6B8C-45AF-9E30-5A51C8770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C97FA58-F2D2-436A-8CBE-6057C6E63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D12A7-A6F3-40E8-AF16-FD48D390A2CF}" type="datetimeFigureOut">
              <a:rPr lang="pt-BR" smtClean="0"/>
              <a:t>17/01/2021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B13D273-F8B2-4087-A6FB-44CE1A3AA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5BBB244-A89C-46F4-9ACD-417D3AFD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98D1-6CB3-42FC-9EAD-4F1E367F69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8769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3DD72D-32EC-4634-B644-31CEB002A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DDC37F-FE25-485A-8A13-E81125A08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A0BF487-5ECA-47E0-AFBA-323FF6C2A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7CEDF0E-72D8-497F-B9E1-9FAA1BE726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CF84BE3-1F84-4F3B-BD24-C6DAE4B877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02362F5-D4CA-4A20-8B83-17BCD3D2F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D12A7-A6F3-40E8-AF16-FD48D390A2CF}" type="datetimeFigureOut">
              <a:rPr lang="pt-BR" smtClean="0"/>
              <a:t>17/01/2021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27D97A6-79C4-4904-A7B5-5E29373E3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F0FE5A7-3653-431D-A4FA-258E89B85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98D1-6CB3-42FC-9EAD-4F1E367F69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5925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15028F-D45C-4F11-95A5-BFE3DF70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C276576-78A7-4A21-B1DC-0730A6F1C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D12A7-A6F3-40E8-AF16-FD48D390A2CF}" type="datetimeFigureOut">
              <a:rPr lang="pt-BR" smtClean="0"/>
              <a:t>17/01/2021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E1EBEC2-EFB2-45A6-87E2-833A514E9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67F8733-658F-4C88-A8AE-F4ECF91E6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98D1-6CB3-42FC-9EAD-4F1E367F69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597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0135F90-03C9-412E-8963-005B5D19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D12A7-A6F3-40E8-AF16-FD48D390A2CF}" type="datetimeFigureOut">
              <a:rPr lang="pt-BR" smtClean="0"/>
              <a:t>17/01/2021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4A74FB3-90D3-4877-9E30-2FB330C98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9971799-5ACC-4337-A427-5CDFB610A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98D1-6CB3-42FC-9EAD-4F1E367F69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0379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20B9B2-69AB-4C5E-AA36-B5F9268CC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8EB7B4-57F7-4990-813E-7CD570DC3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628F635-8188-478A-AE32-B892342BE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AA1FB3-4B2E-4FFA-ABBF-20E444C0B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D12A7-A6F3-40E8-AF16-FD48D390A2CF}" type="datetimeFigureOut">
              <a:rPr lang="pt-BR" smtClean="0"/>
              <a:t>17/01/2021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0BEC3AC-DD8E-4462-BA1F-D0AC18A58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C101ED-0BEA-4B4E-9844-690C9DFA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98D1-6CB3-42FC-9EAD-4F1E367F69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9471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0D1402-F9A6-424F-9336-BAB89CE79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ADDD7C-AD80-40C2-A6B7-E394DBB3A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0E484C-EFF5-4776-A973-333673875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C5DD-1AD1-4E52-BF7D-F221E94B9019}" type="datetimeFigureOut">
              <a:rPr lang="pt-BR" smtClean="0"/>
              <a:t>17/01/2021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30FA21-E5D8-4C9D-8BC0-B511111B2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197E06-269B-46E9-AF5F-E363BAA40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F033-09E6-43AC-A821-AD7A926E2A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8330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37A5DF-A0C7-489D-8F66-F24D5314F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4D2223-F2E3-4FE8-9E2B-D22041C8EC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AC5F96C-D415-4308-AE37-2A05A3AFC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71D8218-6FCD-454C-BD34-53E22A341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D12A7-A6F3-40E8-AF16-FD48D390A2CF}" type="datetimeFigureOut">
              <a:rPr lang="pt-BR" smtClean="0"/>
              <a:t>17/01/2021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76FC41F-C8F6-4843-AAD9-FBBE896E5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A1B85A8-EFC9-447B-8B21-1CEDBB950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98D1-6CB3-42FC-9EAD-4F1E367F69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7399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C2B9A5-F8E1-411C-AC31-193D24FA4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EEEB7B7-9A39-4FE7-8424-B20BCAD68D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28311C-FF16-43E3-8DB3-3D30DB5B5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D12A7-A6F3-40E8-AF16-FD48D390A2CF}" type="datetimeFigureOut">
              <a:rPr lang="pt-BR" smtClean="0"/>
              <a:t>17/01/2021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FC8E4D-8403-4BFF-A06A-40E6194C1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98AB0F-E039-4631-9E54-FA5F2ABB6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98D1-6CB3-42FC-9EAD-4F1E367F69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80901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8C70162-5C3F-4954-B532-F239548E3B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03D7678-705C-4CF9-950E-0A23406F5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0896FB-026D-48A6-80F0-F6923AFE6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D12A7-A6F3-40E8-AF16-FD48D390A2CF}" type="datetimeFigureOut">
              <a:rPr lang="pt-BR" smtClean="0"/>
              <a:t>17/01/2021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F3283A-537A-40D3-8BF4-441BC2C02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3E6D7E-6E3E-4E03-A1BE-106D3158D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98D1-6CB3-42FC-9EAD-4F1E367F69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2255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BF34B1-C712-467D-B40B-DF8E1875C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0A0E408-722A-4F31-B3AD-67C35B1CB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4C10CE-7560-4796-85D7-043B21AD8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C5DD-1AD1-4E52-BF7D-F221E94B9019}" type="datetimeFigureOut">
              <a:rPr lang="pt-BR" smtClean="0"/>
              <a:t>17/01/2021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7C82EA-D761-4B01-9B45-DAF63F8C5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D7950D-3CAA-4EDB-9514-2EC0F8603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F033-09E6-43AC-A821-AD7A926E2A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52364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F4F3CC-39CE-4AF6-9E0F-725570FC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452D6D-D432-46E6-AC7B-D23EC797EC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3CD81FF-5A5F-45BE-8563-ED14544663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A3AEE8E-A9D2-4ED5-8110-E60AF8DE0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C5DD-1AD1-4E52-BF7D-F221E94B9019}" type="datetimeFigureOut">
              <a:rPr lang="pt-BR" smtClean="0"/>
              <a:t>17/01/2021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D7666E-D888-4B6F-B8F0-9A130F975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7A38F09-4249-43F6-B9A6-B99C0C7F1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F033-09E6-43AC-A821-AD7A926E2A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9696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A8A0CF-4394-4DCC-BC67-1DFB06128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69F56A-B1A0-43BF-9529-FFC6C46E1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E56ED28-B6CD-49BC-A010-DB16CA931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F0D0C83-5649-4D11-9FFF-304735EF73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BBB68FE-C0A7-4078-AAA1-20FF77E3D8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367AEE8-D9CE-4345-AAF4-51408A683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C5DD-1AD1-4E52-BF7D-F221E94B9019}" type="datetimeFigureOut">
              <a:rPr lang="pt-BR" smtClean="0"/>
              <a:t>17/01/2021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A9A813B-7528-4B49-BC99-98F537B2B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7B0A464-85F4-460E-94A7-B12A6A8D6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F033-09E6-43AC-A821-AD7A926E2A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9869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28424C-E2BD-4241-8C88-57816F3BB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C1CFEAF-F2EE-45C1-ABBB-95909776D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C5DD-1AD1-4E52-BF7D-F221E94B9019}" type="datetimeFigureOut">
              <a:rPr lang="pt-BR" smtClean="0"/>
              <a:t>17/01/2021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A6122B7-91BD-45C6-8166-6E897DC98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62A5D5F-90B0-45BB-A3BD-C11D71A05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F033-09E6-43AC-A821-AD7A926E2A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3841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EE309C0-D8C6-45E8-BA54-830D2AA0A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C5DD-1AD1-4E52-BF7D-F221E94B9019}" type="datetimeFigureOut">
              <a:rPr lang="pt-BR" smtClean="0"/>
              <a:t>17/01/2021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7FAE291-D8DB-4677-BE53-D58B3CCCB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692D6AF-1F5B-4DDC-B1D8-0F8989870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F033-09E6-43AC-A821-AD7A926E2A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1963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CB4A71-4E45-4BA6-955D-FC7BCD086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92B2B2-17DD-47DA-A87E-4F7A12310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4F3F1A0-33ED-48D7-967B-8B1B19B05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FC35312-2C3C-4070-98FB-E7170605A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C5DD-1AD1-4E52-BF7D-F221E94B9019}" type="datetimeFigureOut">
              <a:rPr lang="pt-BR" smtClean="0"/>
              <a:t>17/01/2021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6C82AEE-4122-43C3-A87C-4CA69DD0D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D9451E-3026-4FBE-A95B-3D8055F72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F033-09E6-43AC-A821-AD7A926E2A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812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061164-C887-4681-8A04-200AFE8B7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8981933-CC29-4502-BEEF-4818778966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9C5A77-D937-4AF8-920C-BA0A478C9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C7F5C1C-8337-442E-9EE4-742C64EF6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C5DD-1AD1-4E52-BF7D-F221E94B9019}" type="datetimeFigureOut">
              <a:rPr lang="pt-BR" smtClean="0"/>
              <a:t>17/01/2021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5B93DBF-4416-438F-B659-7CAD3A9BD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EB3A53B-382F-4A84-A3A9-82644A621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F033-09E6-43AC-A821-AD7A926E2A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91461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55E9C34-E765-44A7-A621-C8B363DE1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5203313-2EAE-4551-8540-50F0C9DE9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D611E4-F28C-4A77-85EC-4EE5521013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CC5DD-1AD1-4E52-BF7D-F221E94B9019}" type="datetimeFigureOut">
              <a:rPr lang="pt-BR" smtClean="0"/>
              <a:t>17/01/2021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7A455F-9CE6-4415-A517-26FF6937DF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457E4F-B72A-4BE8-82AB-5F71F2A74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0F033-09E6-43AC-A821-AD7A926E2A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4718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E8CF5BF-5DF0-45DB-9249-3F5D45069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4BC8CCA-EF5F-4C10-B4C6-C65353F6F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187413-F54A-4570-9716-E8DA2F80C3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D12A7-A6F3-40E8-AF16-FD48D390A2CF}" type="datetimeFigureOut">
              <a:rPr lang="pt-BR" smtClean="0"/>
              <a:t>17/01/2021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B2CBE6-D8AB-49BD-8339-90158B7D0E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0DD304-E73F-4B5D-9134-49D3F37F49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098D1-6CB3-42FC-9EAD-4F1E367F69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4421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18" Type="http://schemas.openxmlformats.org/officeDocument/2006/relationships/image" Target="../media/image23.svg"/><Relationship Id="rId3" Type="http://schemas.openxmlformats.org/officeDocument/2006/relationships/image" Target="../media/image8.sv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svg"/><Relationship Id="rId20" Type="http://schemas.openxmlformats.org/officeDocument/2006/relationships/image" Target="../media/image25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sv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7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png"/><Relationship Id="rId5" Type="http://schemas.openxmlformats.org/officeDocument/2006/relationships/image" Target="../media/image28.png"/><Relationship Id="rId4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D52A97-7359-469E-9269-8F4C68708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pt-BR" sz="8000" dirty="0"/>
              <a:t>Projeto Estoque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288BE6B-4E85-46E0-BFFA-4DD5FD958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/>
          </a:bodyPr>
          <a:lstStyle/>
          <a:p>
            <a:pPr algn="l"/>
            <a:r>
              <a:rPr lang="pt-BR" sz="2000" dirty="0"/>
              <a:t>Kaio Silva Baleeiro de Jesus</a:t>
            </a:r>
          </a:p>
        </p:txBody>
      </p:sp>
      <p:sp>
        <p:nvSpPr>
          <p:cNvPr id="30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33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6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22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911D091F-6D6C-48EA-A65C-1BDDB7FA1C9A}"/>
              </a:ext>
            </a:extLst>
          </p:cNvPr>
          <p:cNvSpPr/>
          <p:nvPr/>
        </p:nvSpPr>
        <p:spPr>
          <a:xfrm>
            <a:off x="1254646" y="3897471"/>
            <a:ext cx="2889450" cy="720000"/>
          </a:xfrm>
          <a:custGeom>
            <a:avLst/>
            <a:gdLst>
              <a:gd name="connsiteX0" fmla="*/ 0 w 2889450"/>
              <a:gd name="connsiteY0" fmla="*/ 0 h 720000"/>
              <a:gd name="connsiteX1" fmla="*/ 2889450 w 2889450"/>
              <a:gd name="connsiteY1" fmla="*/ 0 h 720000"/>
              <a:gd name="connsiteX2" fmla="*/ 2889450 w 2889450"/>
              <a:gd name="connsiteY2" fmla="*/ 720000 h 720000"/>
              <a:gd name="connsiteX3" fmla="*/ 0 w 2889450"/>
              <a:gd name="connsiteY3" fmla="*/ 720000 h 720000"/>
              <a:gd name="connsiteX4" fmla="*/ 0 w 288945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9450" h="720000">
                <a:moveTo>
                  <a:pt x="0" y="0"/>
                </a:moveTo>
                <a:lnTo>
                  <a:pt x="2889450" y="0"/>
                </a:lnTo>
                <a:lnTo>
                  <a:pt x="288945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7112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2000" kern="1200" dirty="0"/>
              <a:t>Manter o controle do estoque.</a:t>
            </a:r>
            <a:endParaRPr lang="en-US" sz="2000" kern="1200" dirty="0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870FECC1-44E2-4B42-883D-08E1EBFE8DD7}"/>
              </a:ext>
            </a:extLst>
          </p:cNvPr>
          <p:cNvSpPr/>
          <p:nvPr/>
        </p:nvSpPr>
        <p:spPr>
          <a:xfrm>
            <a:off x="4649750" y="3897471"/>
            <a:ext cx="2889450" cy="720000"/>
          </a:xfrm>
          <a:custGeom>
            <a:avLst/>
            <a:gdLst>
              <a:gd name="connsiteX0" fmla="*/ 0 w 2889450"/>
              <a:gd name="connsiteY0" fmla="*/ 0 h 720000"/>
              <a:gd name="connsiteX1" fmla="*/ 2889450 w 2889450"/>
              <a:gd name="connsiteY1" fmla="*/ 0 h 720000"/>
              <a:gd name="connsiteX2" fmla="*/ 2889450 w 2889450"/>
              <a:gd name="connsiteY2" fmla="*/ 720000 h 720000"/>
              <a:gd name="connsiteX3" fmla="*/ 0 w 2889450"/>
              <a:gd name="connsiteY3" fmla="*/ 720000 h 720000"/>
              <a:gd name="connsiteX4" fmla="*/ 0 w 288945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9450" h="720000">
                <a:moveTo>
                  <a:pt x="0" y="0"/>
                </a:moveTo>
                <a:lnTo>
                  <a:pt x="2889450" y="0"/>
                </a:lnTo>
                <a:lnTo>
                  <a:pt x="288945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7112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2000" kern="1200" dirty="0"/>
              <a:t>Abrange desde </a:t>
            </a:r>
            <a:r>
              <a:rPr lang="pt-BR" sz="2000" kern="1200" dirty="0" err="1"/>
              <a:t>vending</a:t>
            </a:r>
            <a:r>
              <a:rPr lang="pt-BR" sz="2000" kern="1200" dirty="0"/>
              <a:t> </a:t>
            </a:r>
            <a:r>
              <a:rPr lang="pt-BR" sz="2000" kern="1200" dirty="0" err="1"/>
              <a:t>machines</a:t>
            </a:r>
            <a:r>
              <a:rPr lang="pt-BR" sz="2000" kern="1200" dirty="0"/>
              <a:t>, até comércios maiores.</a:t>
            </a:r>
            <a:endParaRPr lang="en-US" sz="2000" kern="1200" dirty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AC6296F4-DD20-44F7-BCA4-73333C7BB8DD}"/>
              </a:ext>
            </a:extLst>
          </p:cNvPr>
          <p:cNvSpPr/>
          <p:nvPr/>
        </p:nvSpPr>
        <p:spPr>
          <a:xfrm>
            <a:off x="8044853" y="3897471"/>
            <a:ext cx="2889450" cy="720000"/>
          </a:xfrm>
          <a:custGeom>
            <a:avLst/>
            <a:gdLst>
              <a:gd name="connsiteX0" fmla="*/ 0 w 2889450"/>
              <a:gd name="connsiteY0" fmla="*/ 0 h 720000"/>
              <a:gd name="connsiteX1" fmla="*/ 2889450 w 2889450"/>
              <a:gd name="connsiteY1" fmla="*/ 0 h 720000"/>
              <a:gd name="connsiteX2" fmla="*/ 2889450 w 2889450"/>
              <a:gd name="connsiteY2" fmla="*/ 720000 h 720000"/>
              <a:gd name="connsiteX3" fmla="*/ 0 w 2889450"/>
              <a:gd name="connsiteY3" fmla="*/ 720000 h 720000"/>
              <a:gd name="connsiteX4" fmla="*/ 0 w 288945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9450" h="720000">
                <a:moveTo>
                  <a:pt x="0" y="0"/>
                </a:moveTo>
                <a:lnTo>
                  <a:pt x="2889450" y="0"/>
                </a:lnTo>
                <a:lnTo>
                  <a:pt x="288945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7112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2000" kern="1200" dirty="0"/>
              <a:t>Oferece ao cliente, disponibilidade e conforto.</a:t>
            </a:r>
            <a:endParaRPr lang="en-US" sz="2000" kern="120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C47BE4C-C89F-44FD-9CA3-C962ABE43094}"/>
              </a:ext>
            </a:extLst>
          </p:cNvPr>
          <p:cNvSpPr/>
          <p:nvPr/>
        </p:nvSpPr>
        <p:spPr>
          <a:xfrm>
            <a:off x="0" y="5691985"/>
            <a:ext cx="12192000" cy="11837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69392BB6-5A49-47DC-A1D3-C31307C2C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14406" y="1390285"/>
            <a:ext cx="1969929" cy="1969929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2C0DBC40-70FA-4C36-BDCD-7BEC8A8A27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09510" y="1390285"/>
            <a:ext cx="1969929" cy="1969929"/>
          </a:xfrm>
          <a:prstGeom prst="rect">
            <a:avLst/>
          </a:prstGeom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EBA20C0D-DB6C-4C5A-9F47-96CA1DF8FB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07665" y="1399686"/>
            <a:ext cx="1969929" cy="1969929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262F7529-3609-4946-826B-FB18533E2191}"/>
              </a:ext>
            </a:extLst>
          </p:cNvPr>
          <p:cNvSpPr/>
          <p:nvPr/>
        </p:nvSpPr>
        <p:spPr>
          <a:xfrm>
            <a:off x="0" y="5674230"/>
            <a:ext cx="12192000" cy="11837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1838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áfico 11">
            <a:extLst>
              <a:ext uri="{FF2B5EF4-FFF2-40B4-BE49-F238E27FC236}">
                <a16:creationId xmlns:a16="http://schemas.microsoft.com/office/drawing/2014/main" id="{1EEAAB1A-9936-41C1-A256-72807F80E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0299" y="2156820"/>
            <a:ext cx="1000124" cy="10001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01E76E6D-EFEF-44AE-98F9-E04EF15D944C}"/>
              </a:ext>
            </a:extLst>
          </p:cNvPr>
          <p:cNvSpPr/>
          <p:nvPr/>
        </p:nvSpPr>
        <p:spPr>
          <a:xfrm>
            <a:off x="1001610" y="1393031"/>
            <a:ext cx="3886200" cy="2695575"/>
          </a:xfrm>
          <a:prstGeom prst="rect">
            <a:avLst/>
          </a:prstGeom>
          <a:noFill/>
          <a:ln w="50800" cap="flat">
            <a:solidFill>
              <a:schemeClr val="tx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4CDC892-112C-4A85-84A2-6FC2C12EDE95}"/>
              </a:ext>
            </a:extLst>
          </p:cNvPr>
          <p:cNvSpPr/>
          <p:nvPr/>
        </p:nvSpPr>
        <p:spPr>
          <a:xfrm>
            <a:off x="7383360" y="1393031"/>
            <a:ext cx="3886200" cy="2695575"/>
          </a:xfrm>
          <a:prstGeom prst="rect">
            <a:avLst/>
          </a:prstGeom>
          <a:noFill/>
          <a:ln w="50800">
            <a:solidFill>
              <a:schemeClr val="tx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3D45E802-E5BB-466F-A7F4-EBC643555E5A}"/>
              </a:ext>
            </a:extLst>
          </p:cNvPr>
          <p:cNvSpPr/>
          <p:nvPr/>
        </p:nvSpPr>
        <p:spPr>
          <a:xfrm>
            <a:off x="2356541" y="860820"/>
            <a:ext cx="1176337" cy="1064419"/>
          </a:xfrm>
          <a:prstGeom prst="rect">
            <a:avLst/>
          </a:prstGeom>
          <a:solidFill>
            <a:schemeClr val="bg1"/>
          </a:solidFill>
          <a:ln w="5080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Imagem 18" descr="Ícone&#10;&#10;Descrição gerada automaticamente">
            <a:extLst>
              <a:ext uri="{FF2B5EF4-FFF2-40B4-BE49-F238E27FC236}">
                <a16:creationId xmlns:a16="http://schemas.microsoft.com/office/drawing/2014/main" id="{9F4D317A-C9B3-48B9-A090-0A4E88EFF6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648" y="892968"/>
            <a:ext cx="1000124" cy="1000124"/>
          </a:xfrm>
          <a:prstGeom prst="rect">
            <a:avLst/>
          </a:prstGeom>
          <a:effectLst/>
        </p:spPr>
      </p:pic>
      <p:pic>
        <p:nvPicPr>
          <p:cNvPr id="21" name="Gráfico 20">
            <a:extLst>
              <a:ext uri="{FF2B5EF4-FFF2-40B4-BE49-F238E27FC236}">
                <a16:creationId xmlns:a16="http://schemas.microsoft.com/office/drawing/2014/main" id="{33779A1D-F46E-4217-89A0-B5930337C0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95003" y="4912518"/>
            <a:ext cx="1681163" cy="16811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" name="Retângulo 21">
            <a:extLst>
              <a:ext uri="{FF2B5EF4-FFF2-40B4-BE49-F238E27FC236}">
                <a16:creationId xmlns:a16="http://schemas.microsoft.com/office/drawing/2014/main" id="{89ACF344-A4CF-45EF-900A-74DD1DEA729C}"/>
              </a:ext>
            </a:extLst>
          </p:cNvPr>
          <p:cNvSpPr/>
          <p:nvPr/>
        </p:nvSpPr>
        <p:spPr>
          <a:xfrm>
            <a:off x="8738294" y="860820"/>
            <a:ext cx="1176337" cy="1064419"/>
          </a:xfrm>
          <a:prstGeom prst="rect">
            <a:avLst/>
          </a:prstGeom>
          <a:solidFill>
            <a:schemeClr val="bg1"/>
          </a:solidFill>
          <a:ln w="5080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Gráfico 23">
            <a:extLst>
              <a:ext uri="{FF2B5EF4-FFF2-40B4-BE49-F238E27FC236}">
                <a16:creationId xmlns:a16="http://schemas.microsoft.com/office/drawing/2014/main" id="{CD4D0B3A-7BA9-4CE5-823D-7AE6C84655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31160" y="892968"/>
            <a:ext cx="995362" cy="995362"/>
          </a:xfrm>
          <a:prstGeom prst="rect">
            <a:avLst/>
          </a:prstGeom>
          <a:effectLst/>
        </p:spPr>
      </p:pic>
      <p:pic>
        <p:nvPicPr>
          <p:cNvPr id="26" name="Gráfico 25">
            <a:extLst>
              <a:ext uri="{FF2B5EF4-FFF2-40B4-BE49-F238E27FC236}">
                <a16:creationId xmlns:a16="http://schemas.microsoft.com/office/drawing/2014/main" id="{CF557768-3F64-4B81-AA66-02165D40D24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180485" y="1726405"/>
            <a:ext cx="2291949" cy="22919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1A67D8B1-C94D-4A3F-ABFE-0ADF50DF1E25}"/>
              </a:ext>
            </a:extLst>
          </p:cNvPr>
          <p:cNvCxnSpPr>
            <a:cxnSpLocks/>
          </p:cNvCxnSpPr>
          <p:nvPr/>
        </p:nvCxnSpPr>
        <p:spPr>
          <a:xfrm>
            <a:off x="2944709" y="2107406"/>
            <a:ext cx="0" cy="1362075"/>
          </a:xfrm>
          <a:prstGeom prst="line">
            <a:avLst/>
          </a:prstGeom>
          <a:ln w="50800" cap="rnd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áfico 31">
            <a:extLst>
              <a:ext uri="{FF2B5EF4-FFF2-40B4-BE49-F238E27FC236}">
                <a16:creationId xmlns:a16="http://schemas.microsoft.com/office/drawing/2014/main" id="{3F405D1C-8399-4C69-A5BB-5BC78346142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578152" y="2388393"/>
            <a:ext cx="748309" cy="7483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4" name="Gráfico 33">
            <a:extLst>
              <a:ext uri="{FF2B5EF4-FFF2-40B4-BE49-F238E27FC236}">
                <a16:creationId xmlns:a16="http://schemas.microsoft.com/office/drawing/2014/main" id="{077338C9-E0FD-4BBA-AB76-B47BD5EE989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326460" y="2383331"/>
            <a:ext cx="748310" cy="7483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6" name="Gráfico 35">
            <a:extLst>
              <a:ext uri="{FF2B5EF4-FFF2-40B4-BE49-F238E27FC236}">
                <a16:creationId xmlns:a16="http://schemas.microsoft.com/office/drawing/2014/main" id="{EDACF241-4B03-447C-B7B4-24E45A16550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668610" y="3383756"/>
            <a:ext cx="495300" cy="495300"/>
          </a:xfrm>
          <a:prstGeom prst="rect">
            <a:avLst/>
          </a:prstGeom>
          <a:effectLst/>
        </p:spPr>
      </p:pic>
      <p:pic>
        <p:nvPicPr>
          <p:cNvPr id="38" name="Gráfico 37">
            <a:extLst>
              <a:ext uri="{FF2B5EF4-FFF2-40B4-BE49-F238E27FC236}">
                <a16:creationId xmlns:a16="http://schemas.microsoft.com/office/drawing/2014/main" id="{D285A18E-D741-491F-B242-C4DA4C3F57E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725509" y="3383755"/>
            <a:ext cx="495301" cy="495301"/>
          </a:xfrm>
          <a:prstGeom prst="rect">
            <a:avLst/>
          </a:prstGeom>
        </p:spPr>
      </p:pic>
      <p:pic>
        <p:nvPicPr>
          <p:cNvPr id="40" name="Gráfico 39">
            <a:extLst>
              <a:ext uri="{FF2B5EF4-FFF2-40B4-BE49-F238E27FC236}">
                <a16:creationId xmlns:a16="http://schemas.microsoft.com/office/drawing/2014/main" id="{5512D432-BDF1-4547-ACAB-4E31429D3E6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413811" y="2156820"/>
            <a:ext cx="1000124" cy="10001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42" name="Conector: Angulado 41">
            <a:extLst>
              <a:ext uri="{FF2B5EF4-FFF2-40B4-BE49-F238E27FC236}">
                <a16:creationId xmlns:a16="http://schemas.microsoft.com/office/drawing/2014/main" id="{D90158F3-AE46-47CD-AD37-D1609C2A79AA}"/>
              </a:ext>
            </a:extLst>
          </p:cNvPr>
          <p:cNvCxnSpPr>
            <a:stCxn id="14" idx="2"/>
            <a:endCxn id="21" idx="1"/>
          </p:cNvCxnSpPr>
          <p:nvPr/>
        </p:nvCxnSpPr>
        <p:spPr>
          <a:xfrm rot="16200000" flipH="1">
            <a:off x="3287609" y="3745706"/>
            <a:ext cx="1664494" cy="2350293"/>
          </a:xfrm>
          <a:prstGeom prst="bentConnector2">
            <a:avLst/>
          </a:prstGeom>
          <a:ln w="50800" cap="rnd">
            <a:solidFill>
              <a:schemeClr val="tx1"/>
            </a:solidFill>
            <a:round/>
            <a:tailEnd type="arrow"/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: Angulado 43">
            <a:extLst>
              <a:ext uri="{FF2B5EF4-FFF2-40B4-BE49-F238E27FC236}">
                <a16:creationId xmlns:a16="http://schemas.microsoft.com/office/drawing/2014/main" id="{BC06A71F-EDDB-4E97-BFFE-811E42BD540E}"/>
              </a:ext>
            </a:extLst>
          </p:cNvPr>
          <p:cNvCxnSpPr>
            <a:stCxn id="21" idx="3"/>
            <a:endCxn id="16" idx="2"/>
          </p:cNvCxnSpPr>
          <p:nvPr/>
        </p:nvCxnSpPr>
        <p:spPr>
          <a:xfrm flipV="1">
            <a:off x="6976166" y="4088606"/>
            <a:ext cx="2350294" cy="1664494"/>
          </a:xfrm>
          <a:prstGeom prst="bentConnector2">
            <a:avLst/>
          </a:prstGeom>
          <a:ln w="508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1A2B2AC7-EEC6-4B3B-9E52-D56286C37E42}"/>
              </a:ext>
            </a:extLst>
          </p:cNvPr>
          <p:cNvSpPr txBox="1"/>
          <p:nvPr/>
        </p:nvSpPr>
        <p:spPr>
          <a:xfrm>
            <a:off x="4011513" y="264319"/>
            <a:ext cx="4168972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 w="25400" cap="rnd">
                  <a:solidFill>
                    <a:prstClr val="black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Bahnschrift SemiLight SemiConde" panose="020B0502040204020203" pitchFamily="34" charset="0"/>
                <a:ea typeface="Fira Code Light" panose="020B0409050000020004" pitchFamily="49" charset="0"/>
                <a:cs typeface="+mn-cs"/>
              </a:rPr>
              <a:t>Controle de Estoque</a:t>
            </a:r>
          </a:p>
        </p:txBody>
      </p:sp>
    </p:spTree>
    <p:extLst>
      <p:ext uri="{BB962C8B-B14F-4D97-AF65-F5344CB8AC3E}">
        <p14:creationId xmlns:p14="http://schemas.microsoft.com/office/powerpoint/2010/main" val="3038251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03FD4244-0F89-4850-A038-E3745983DE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1549" y="1191390"/>
            <a:ext cx="3701869" cy="2547627"/>
          </a:xfrm>
          <a:prstGeom prst="rect">
            <a:avLst/>
          </a:prstGeom>
        </p:spPr>
      </p:pic>
      <p:pic>
        <p:nvPicPr>
          <p:cNvPr id="4" name="Espaço Reservado para Conteúdo 3" descr="Ícone&#10;&#10;Descrição gerada automaticamente">
            <a:extLst>
              <a:ext uri="{FF2B5EF4-FFF2-40B4-BE49-F238E27FC236}">
                <a16:creationId xmlns:a16="http://schemas.microsoft.com/office/drawing/2014/main" id="{3F7C3488-ADDA-4222-A227-846FE67271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996" y="1002321"/>
            <a:ext cx="2928938" cy="2925763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8853FBFB-2827-44E3-9D91-BD97667ADA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91513" y="1002320"/>
            <a:ext cx="2928938" cy="292576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6CBE068-5F66-474B-8CDD-81308A7EF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0824" y="4379976"/>
            <a:ext cx="8147304" cy="1069848"/>
          </a:xfrm>
          <a:solidFill>
            <a:srgbClr val="FFFFFF"/>
          </a:solidFill>
          <a:ln w="31750" cap="sq">
            <a:solidFill>
              <a:srgbClr val="5E5E52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pt-BR" sz="4000" b="1" dirty="0">
                <a:solidFill>
                  <a:srgbClr val="262626"/>
                </a:solidFill>
              </a:rPr>
              <a:t>Tecnologias Utilizadas</a:t>
            </a:r>
          </a:p>
        </p:txBody>
      </p:sp>
    </p:spTree>
    <p:extLst>
      <p:ext uri="{BB962C8B-B14F-4D97-AF65-F5344CB8AC3E}">
        <p14:creationId xmlns:p14="http://schemas.microsoft.com/office/powerpoint/2010/main" val="25939580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3" descr="Ícone&#10;&#10;Descrição gerada automaticamente">
            <a:extLst>
              <a:ext uri="{FF2B5EF4-FFF2-40B4-BE49-F238E27FC236}">
                <a16:creationId xmlns:a16="http://schemas.microsoft.com/office/drawing/2014/main" id="{2944F920-2F0E-4DD0-A47F-DCA5CDCB6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71" y="187686"/>
            <a:ext cx="503551" cy="503006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72B2DEA9-BA54-4380-B3DE-F2F1C34A76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6870" y="746403"/>
            <a:ext cx="503552" cy="503006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C496B170-B661-4469-A978-AA4147682FE4}"/>
              </a:ext>
            </a:extLst>
          </p:cNvPr>
          <p:cNvSpPr/>
          <p:nvPr/>
        </p:nvSpPr>
        <p:spPr>
          <a:xfrm>
            <a:off x="131975" y="131975"/>
            <a:ext cx="933345" cy="1183770"/>
          </a:xfrm>
          <a:prstGeom prst="rect">
            <a:avLst/>
          </a:prstGeom>
          <a:noFill/>
          <a:ln w="28575" cap="rnd">
            <a:solidFill>
              <a:schemeClr val="tx1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A925119-37D5-480F-939F-C2CC5C340C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5600" y="303934"/>
            <a:ext cx="6400800" cy="438150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1DCCBA6D-8F13-47D7-A214-9A499D21F3DA}"/>
              </a:ext>
            </a:extLst>
          </p:cNvPr>
          <p:cNvSpPr/>
          <p:nvPr/>
        </p:nvSpPr>
        <p:spPr>
          <a:xfrm>
            <a:off x="0" y="5691985"/>
            <a:ext cx="12192000" cy="11837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605B9DC-AD4D-436C-9CA8-12BE1A677768}"/>
              </a:ext>
            </a:extLst>
          </p:cNvPr>
          <p:cNvSpPr/>
          <p:nvPr/>
        </p:nvSpPr>
        <p:spPr>
          <a:xfrm>
            <a:off x="5092823" y="4785064"/>
            <a:ext cx="2006353" cy="142930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384F7D19-F569-4936-8D57-25BA9E76BF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82097" y="4856029"/>
            <a:ext cx="1828986" cy="125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7942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>
            <a:extLst>
              <a:ext uri="{FF2B5EF4-FFF2-40B4-BE49-F238E27FC236}">
                <a16:creationId xmlns:a16="http://schemas.microsoft.com/office/drawing/2014/main" id="{72B2DEA9-BA54-4380-B3DE-F2F1C34A7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870" y="746403"/>
            <a:ext cx="503552" cy="503006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C496B170-B661-4469-A978-AA4147682FE4}"/>
              </a:ext>
            </a:extLst>
          </p:cNvPr>
          <p:cNvSpPr/>
          <p:nvPr/>
        </p:nvSpPr>
        <p:spPr>
          <a:xfrm>
            <a:off x="131975" y="131975"/>
            <a:ext cx="933345" cy="1183770"/>
          </a:xfrm>
          <a:prstGeom prst="rect">
            <a:avLst/>
          </a:prstGeom>
          <a:noFill/>
          <a:ln w="28575" cap="rnd">
            <a:solidFill>
              <a:schemeClr val="tx1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DCCBA6D-8F13-47D7-A214-9A499D21F3DA}"/>
              </a:ext>
            </a:extLst>
          </p:cNvPr>
          <p:cNvSpPr/>
          <p:nvPr/>
        </p:nvSpPr>
        <p:spPr>
          <a:xfrm>
            <a:off x="-2" y="2948785"/>
            <a:ext cx="12192000" cy="11837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605B9DC-AD4D-436C-9CA8-12BE1A677768}"/>
              </a:ext>
            </a:extLst>
          </p:cNvPr>
          <p:cNvSpPr/>
          <p:nvPr/>
        </p:nvSpPr>
        <p:spPr>
          <a:xfrm>
            <a:off x="4263860" y="1895333"/>
            <a:ext cx="3664279" cy="30673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384F7D19-F569-4936-8D57-25BA9E76BF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7924" y="190605"/>
            <a:ext cx="761443" cy="524026"/>
          </a:xfrm>
          <a:prstGeom prst="rect">
            <a:avLst/>
          </a:prstGeom>
        </p:spPr>
      </p:pic>
      <p:pic>
        <p:nvPicPr>
          <p:cNvPr id="5" name="Espaço Reservado para Conteúdo 3" descr="Ícone&#10;&#10;Descrição gerada automaticamente">
            <a:extLst>
              <a:ext uri="{FF2B5EF4-FFF2-40B4-BE49-F238E27FC236}">
                <a16:creationId xmlns:a16="http://schemas.microsoft.com/office/drawing/2014/main" id="{2944F920-2F0E-4DD0-A47F-DCA5CDCB6E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141" y="2030658"/>
            <a:ext cx="2799713" cy="279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072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C496B170-B661-4469-A978-AA4147682FE4}"/>
              </a:ext>
            </a:extLst>
          </p:cNvPr>
          <p:cNvSpPr/>
          <p:nvPr/>
        </p:nvSpPr>
        <p:spPr>
          <a:xfrm>
            <a:off x="131975" y="131975"/>
            <a:ext cx="933345" cy="1183770"/>
          </a:xfrm>
          <a:prstGeom prst="rect">
            <a:avLst/>
          </a:prstGeom>
          <a:noFill/>
          <a:ln w="28575" cap="rnd">
            <a:solidFill>
              <a:schemeClr val="tx1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DCCBA6D-8F13-47D7-A214-9A499D21F3DA}"/>
              </a:ext>
            </a:extLst>
          </p:cNvPr>
          <p:cNvSpPr/>
          <p:nvPr/>
        </p:nvSpPr>
        <p:spPr>
          <a:xfrm>
            <a:off x="-2" y="2948785"/>
            <a:ext cx="12192000" cy="11837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605B9DC-AD4D-436C-9CA8-12BE1A677768}"/>
              </a:ext>
            </a:extLst>
          </p:cNvPr>
          <p:cNvSpPr/>
          <p:nvPr/>
        </p:nvSpPr>
        <p:spPr>
          <a:xfrm>
            <a:off x="4263860" y="1895333"/>
            <a:ext cx="3664279" cy="30673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384F7D19-F569-4936-8D57-25BA9E76B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924" y="190605"/>
            <a:ext cx="761443" cy="524026"/>
          </a:xfrm>
          <a:prstGeom prst="rect">
            <a:avLst/>
          </a:prstGeom>
        </p:spPr>
      </p:pic>
      <p:pic>
        <p:nvPicPr>
          <p:cNvPr id="5" name="Espaço Reservado para Conteúdo 3" descr="Ícone&#10;&#10;Descrição gerada automaticamente">
            <a:extLst>
              <a:ext uri="{FF2B5EF4-FFF2-40B4-BE49-F238E27FC236}">
                <a16:creationId xmlns:a16="http://schemas.microsoft.com/office/drawing/2014/main" id="{2944F920-2F0E-4DD0-A47F-DCA5CDCB6E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68" y="776639"/>
            <a:ext cx="503553" cy="503008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72B2DEA9-BA54-4380-B3DE-F2F1C34A76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82971" y="2017503"/>
            <a:ext cx="2826058" cy="282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4534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D52A97-7359-469E-9269-8F4C68708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2341460"/>
            <a:ext cx="9148517" cy="2175080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/>
            <a:r>
              <a:rPr lang="en-US" sz="6600" kern="1200" dirty="0" err="1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Muito</a:t>
            </a:r>
            <a:r>
              <a:rPr lang="en-US" sz="6600" kern="1200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6600" kern="1200" dirty="0" err="1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obrigado</a:t>
            </a:r>
            <a:r>
              <a:rPr lang="en-US" sz="6600" kern="1200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 pela </a:t>
            </a:r>
            <a:r>
              <a:rPr lang="en-US" sz="6600" kern="1200" dirty="0" err="1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atenção</a:t>
            </a:r>
            <a:r>
              <a:rPr lang="en-US" sz="6600" kern="1200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!</a:t>
            </a:r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0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Amarelo Verde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40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8</vt:i4>
      </vt:variant>
    </vt:vector>
  </HeadingPairs>
  <TitlesOfParts>
    <vt:vector size="15" baseType="lpstr">
      <vt:lpstr>Arial</vt:lpstr>
      <vt:lpstr>Bahnschrift SemiLight SemiConde</vt:lpstr>
      <vt:lpstr>Calibri</vt:lpstr>
      <vt:lpstr>Calibri Light</vt:lpstr>
      <vt:lpstr>Gill Sans MT</vt:lpstr>
      <vt:lpstr>Tema do Office</vt:lpstr>
      <vt:lpstr>1_Tema do Office</vt:lpstr>
      <vt:lpstr>Projeto Estoque</vt:lpstr>
      <vt:lpstr>Apresentação do PowerPoint</vt:lpstr>
      <vt:lpstr>Apresentação do PowerPoint</vt:lpstr>
      <vt:lpstr>Tecnologias Utilizadas</vt:lpstr>
      <vt:lpstr>Apresentação do PowerPoint</vt:lpstr>
      <vt:lpstr>Apresentação do PowerPoint</vt:lpstr>
      <vt:lpstr>Apresentação do PowerPoint</vt:lpstr>
      <vt:lpstr>Muito obrigado pela atenção!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Estoque</dc:title>
  <dc:creator>Kaio Baleeiro</dc:creator>
  <cp:lastModifiedBy>Kaio Baleeiro</cp:lastModifiedBy>
  <cp:revision>1</cp:revision>
  <dcterms:created xsi:type="dcterms:W3CDTF">2021-01-18T00:17:30Z</dcterms:created>
  <dcterms:modified xsi:type="dcterms:W3CDTF">2021-01-18T00:23:01Z</dcterms:modified>
</cp:coreProperties>
</file>