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3048000"/>
  <p:notesSz cx="9144000" cy="6858000"/>
  <p:defaultTextStyle>
    <a:defPPr>
      <a:defRPr lang="pt-BR"/>
    </a:defPPr>
    <a:lvl1pPr marL="0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1pPr>
    <a:lvl2pPr marL="283007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2pPr>
    <a:lvl3pPr marL="566014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3pPr>
    <a:lvl4pPr marL="849020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4pPr>
    <a:lvl5pPr marL="1132027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5pPr>
    <a:lvl6pPr marL="1415034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6pPr>
    <a:lvl7pPr marL="1698041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7pPr>
    <a:lvl8pPr marL="1981048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8pPr>
    <a:lvl9pPr marL="2264054" algn="l" defTabSz="566014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31F"/>
    <a:srgbClr val="233954"/>
    <a:srgbClr val="82EBF5"/>
    <a:srgbClr val="E6F9FD"/>
    <a:srgbClr val="0F1525"/>
    <a:srgbClr val="ACF1F8"/>
    <a:srgbClr val="2A4564"/>
    <a:srgbClr val="ECF7FE"/>
    <a:srgbClr val="090B16"/>
    <a:srgbClr val="07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1386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8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0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7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7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EC93-E1B3-4268-8E62-E7D74DE0F8E0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3231-F2C3-4A74-BCFD-E3AA183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 flip="none" rotWithShape="1">
            <a:gsLst>
              <a:gs pos="0">
                <a:srgbClr val="080810"/>
              </a:gs>
              <a:gs pos="53000">
                <a:srgbClr val="2A4564"/>
              </a:gs>
              <a:gs pos="100000">
                <a:srgbClr val="0F1525"/>
              </a:gs>
            </a:gsLst>
            <a:lin ang="0" scaled="1"/>
            <a:tileRect/>
          </a:gradFill>
          <a:ln>
            <a:solidFill>
              <a:srgbClr val="070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7150"/>
            <a:ext cx="2933700" cy="2933700"/>
          </a:xfrm>
          <a:prstGeom prst="rect">
            <a:avLst/>
          </a:prstGeom>
          <a:gradFill>
            <a:gsLst>
              <a:gs pos="0">
                <a:srgbClr val="080810"/>
              </a:gs>
              <a:gs pos="53000">
                <a:srgbClr val="ECF7FE"/>
              </a:gs>
              <a:gs pos="100000">
                <a:srgbClr val="EFF8FF"/>
              </a:gs>
            </a:gsLst>
            <a:lin ang="5400000" scaled="1"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9" name="CaixaDeTexto 8"/>
          <p:cNvSpPr txBox="1"/>
          <p:nvPr/>
        </p:nvSpPr>
        <p:spPr>
          <a:xfrm>
            <a:off x="7986713" y="1036499"/>
            <a:ext cx="394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POR TRÁS DAS LINHAS DE CÓDIGO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986713" y="330276"/>
            <a:ext cx="2886075" cy="632372"/>
          </a:xfrm>
          <a:prstGeom prst="round2DiagRect">
            <a:avLst/>
          </a:prstGeom>
          <a:solidFill>
            <a:srgbClr val="0E13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i="0" dirty="0" smtClean="0">
                <a:solidFill>
                  <a:schemeClr val="accent4"/>
                </a:solidFill>
                <a:effectLst/>
                <a:latin typeface="Impact" panose="020B0806030902050204" pitchFamily="34" charset="0"/>
              </a:rPr>
              <a:t>O CODIFICADOR LIMPO</a:t>
            </a:r>
          </a:p>
          <a:p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2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9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Impact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HOME</cp:lastModifiedBy>
  <cp:revision>5</cp:revision>
  <dcterms:created xsi:type="dcterms:W3CDTF">2024-05-03T13:17:53Z</dcterms:created>
  <dcterms:modified xsi:type="dcterms:W3CDTF">2024-05-03T14:14:08Z</dcterms:modified>
</cp:coreProperties>
</file>