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68" y="9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90AF9-D24D-4DE1-9DA9-918614D38D9B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71BB-4DEB-48CD-9A91-170BE2028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1BB-4DEB-48CD-9A91-170BE2028D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9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1BB-4DEB-48CD-9A91-170BE2028DB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4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B1C4-B749-44E5-8D3F-6C27BD2A3F01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1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F5E1-CF18-45F1-A562-A595617ACDF2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BC8C-230C-4954-99A3-C478B0D5A7E1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65A0-507B-4810-9AF1-67BD7C0E1B2E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972-0BBF-475F-84D1-2008889E1916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692-83E6-424A-BAE0-C333DDA4D48E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2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8F0D-DFB7-42EE-B6ED-52BF20F76E2F}" type="datetime1">
              <a:rPr lang="pt-BR" smtClean="0"/>
              <a:t>01/05/2024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3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B45D-D7B9-48BE-AD04-D31F4EEAE421}" type="datetime1">
              <a:rPr lang="pt-BR" smtClean="0"/>
              <a:t>01/05/2024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4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33C5-AB31-4490-8E9E-CC2CF1890180}" type="datetime1">
              <a:rPr lang="pt-BR" smtClean="0"/>
              <a:t>01/05/2024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3A06-DCB0-4903-9819-6D0CB9FAC761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5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653F-7427-409B-ACEB-495AAAC7BA3A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BFF6-05BA-4642-9157-DB2346FFEC8D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08A3-091E-4863-ACDD-AC5C48D78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2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" y="1069226"/>
            <a:ext cx="9525360" cy="89536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" y="9884700"/>
            <a:ext cx="2688180" cy="276701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37126" y="9897339"/>
            <a:ext cx="710813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b="1" cap="none" spc="0" dirty="0" smtClean="0">
                <a:ln/>
                <a:solidFill>
                  <a:schemeClr val="accent4"/>
                </a:solidFill>
                <a:effectLst/>
              </a:rPr>
              <a:t>Renda Extra Descomplicada</a:t>
            </a:r>
            <a:endParaRPr lang="pt-BR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11546" y="11386447"/>
            <a:ext cx="67138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Dicas e Truques para jovens empreendedores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43613" y="166249"/>
            <a:ext cx="4677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5400" b="1" cap="none" spc="0" dirty="0" err="1" smtClean="0">
                <a:ln/>
                <a:solidFill>
                  <a:schemeClr val="accent4"/>
                </a:solidFill>
                <a:effectLst/>
              </a:rPr>
              <a:t>Kaio</a:t>
            </a:r>
            <a:r>
              <a:rPr lang="pt-BR" sz="5400" b="1" cap="none" spc="0" dirty="0" smtClean="0">
                <a:ln/>
                <a:solidFill>
                  <a:schemeClr val="accent4"/>
                </a:solidFill>
                <a:effectLst/>
              </a:rPr>
              <a:t> D. Mancini</a:t>
            </a:r>
            <a:endParaRPr lang="pt-B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65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2" y="4405859"/>
            <a:ext cx="778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FOCO NO CLIENTE: O CENTRO DAS DECISÕES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635" y="1642431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04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Foco no Cliente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CENTRO DAS DECISÕES</a:t>
            </a:r>
            <a:endParaRPr lang="pt-BR" sz="40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Os clientes são a espinha dorsal de qualquer negócio bem-sucedido. A </a:t>
            </a:r>
            <a:r>
              <a:rPr lang="pt-BR" sz="3200" dirty="0" err="1"/>
              <a:t>Zappos</a:t>
            </a:r>
            <a:r>
              <a:rPr lang="pt-BR" sz="3200" dirty="0"/>
              <a:t>, sob a liderança de Tony </a:t>
            </a:r>
            <a:r>
              <a:rPr lang="pt-BR" sz="3200" dirty="0" err="1"/>
              <a:t>Hsieh</a:t>
            </a:r>
            <a:r>
              <a:rPr lang="pt-BR" sz="3200" dirty="0"/>
              <a:t>, construiu sua reputação colocando o cliente no centro de tudo o que fazia, oferecendo um serviço excepcional que os diferenciava da concorrência.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11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00" y="8485788"/>
            <a:ext cx="2042799" cy="2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2" y="4405859"/>
            <a:ext cx="778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GESTÃO FINANCEIRA EFICIENTE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635" y="1642431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05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GESTÃO FINANCEIRA EFICIENTE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 smtClean="0">
                <a:latin typeface="+mj-lt"/>
              </a:rPr>
              <a:t>MANTENDO AS FINANÇAS SAUDÁVEIS</a:t>
            </a:r>
            <a:endParaRPr lang="pt-BR" sz="38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Por fim, mas não menos importante, uma gestão financeira sólida é essencial. Warren Buffett, o lendário investidor e CEO da Berkshire Hathaway, é um mestre nesse campo, priorizando a alocação inteligente de recursos e a criação de valor a longo prazo.</a:t>
            </a:r>
          </a:p>
          <a:p>
            <a:endParaRPr lang="pt-BR" sz="3200" dirty="0"/>
          </a:p>
          <a:p>
            <a:r>
              <a:rPr lang="pt-BR" sz="3200" dirty="0"/>
              <a:t>Ao abraçar esses pilares fundamentais e aprender com os exemplos inspiradores de empreendedores bem-sucedidos, você estará preparado para trilhar seu próprio caminho rumo ao sucesso nos negócios. Lembre-se sempre: cada desafio é uma oportunidade disfarçada. Boa sorte em sua jornada empreendedora!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13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0" y="11126671"/>
            <a:ext cx="1177578" cy="12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98635" y="3993603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CONCLUSÃO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50476" y="7473235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CONCLUSÃO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98179" y="2039214"/>
            <a:ext cx="780393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Ao longo deste </a:t>
            </a:r>
            <a:r>
              <a:rPr lang="pt-BR" sz="3200" dirty="0" err="1"/>
              <a:t>eBook</a:t>
            </a:r>
            <a:r>
              <a:rPr lang="pt-BR" sz="3200" dirty="0"/>
              <a:t>, exploramos os principais pilares que sustentam o crescimento de um negócio de sucesso. Desde a importância da visão e paixão até a gestão financeira eficiente, cada elemento desempenha um papel crucial na jornada empreendedora.</a:t>
            </a:r>
          </a:p>
          <a:p>
            <a:endParaRPr lang="pt-BR" sz="3200" dirty="0"/>
          </a:p>
          <a:p>
            <a:r>
              <a:rPr lang="pt-BR" sz="3200" dirty="0"/>
              <a:t>Por meio de exemplos inspiradores de empreendedores renomados, em diferentes contextos e indústrias, pudemos compreender como esses princípios se manifestam na prática e como podemos aplicá-los em nossos próprios empreendimentos.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15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90" y="9633545"/>
            <a:ext cx="1328019" cy="1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CONCLUSÃO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98179" y="2039214"/>
            <a:ext cx="780393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Lembre-se sempre de que o caminho do empreendedorismo é repleto de desafios, mas também de oportunidades emocionantes. Com determinação, perseverança e aprendizado contínuo, você estará preparado para enfrentar os obstáculos que surgirem em seu caminho e transformá-los em degraus rumo ao sucesso.</a:t>
            </a:r>
          </a:p>
          <a:p>
            <a:endParaRPr lang="pt-BR" sz="3200" dirty="0"/>
          </a:p>
          <a:p>
            <a:r>
              <a:rPr lang="pt-BR" sz="3200" dirty="0"/>
              <a:t>Então, arme-se com conhecimento, confie em sua visão e paixão, e esteja aberto para inovar, adaptar-se e colaborar. Com esses pilares como guia, você estará pronto para desbravar o mundo do empreendedorismo e alcançar suas metas mais audaciosas.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16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90" y="9633545"/>
            <a:ext cx="1328019" cy="1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2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92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2" y="4405859"/>
            <a:ext cx="7803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OS PILARES DO SUCESSO NOS NEGÓCIOS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635" y="1642431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Introdução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5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Desbravando o mundo !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Empreendedorismo</a:t>
            </a:r>
            <a:endParaRPr lang="pt-BR" sz="40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você está iniciando sua jornada como empreendedor, saiba que está prestes a embarcar em uma emocionante aventura repleta de desafios e oportunidades. Neste </a:t>
            </a:r>
            <a:r>
              <a:rPr lang="pt-BR" sz="3200" dirty="0" err="1"/>
              <a:t>eBook</a:t>
            </a:r>
            <a:r>
              <a:rPr lang="pt-BR" sz="3200" dirty="0"/>
              <a:t>, vamos explorar os principais pilares que sustentam o crescimento de um negócio de sucesso, tudo explicado de forma simples e acessível, como se fosse a sua primeira incursão no mundo do empreendedorismo.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00" y="8485788"/>
            <a:ext cx="2042799" cy="2102704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3</a:t>
            </a:fld>
            <a:endParaRPr lang="pt-BR"/>
          </a:p>
        </p:txBody>
      </p:sp>
      <p:pic>
        <p:nvPicPr>
          <p:cNvPr id="1034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98635" y="5160040"/>
            <a:ext cx="7803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VISÃO E PAIXÃO: O MOTOR INICIAL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2868" y="1169465"/>
            <a:ext cx="7803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01</a:t>
            </a:r>
          </a:p>
          <a:p>
            <a:pPr algn="ctr"/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VISÃO E PAIXÃO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MOTOR INICIAL</a:t>
            </a:r>
            <a:endParaRPr lang="pt-BR" sz="40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Todo grande empreendimento começa com uma visão clara e uma paixão ardente pelo que se faz. Pense em </a:t>
            </a:r>
            <a:r>
              <a:rPr lang="pt-BR" sz="3200" dirty="0" err="1"/>
              <a:t>Elon</a:t>
            </a:r>
            <a:r>
              <a:rPr lang="pt-BR" sz="3200" dirty="0"/>
              <a:t> </a:t>
            </a:r>
            <a:r>
              <a:rPr lang="pt-BR" sz="3200" dirty="0" err="1"/>
              <a:t>Musk</a:t>
            </a:r>
            <a:r>
              <a:rPr lang="pt-BR" sz="3200" dirty="0"/>
              <a:t>, fundador da Tesla e da </a:t>
            </a:r>
            <a:r>
              <a:rPr lang="pt-BR" sz="3200" dirty="0" err="1"/>
              <a:t>SpaceX</a:t>
            </a:r>
            <a:r>
              <a:rPr lang="pt-BR" sz="3200" dirty="0"/>
              <a:t>. Sua visão de um futuro sustentável e interplanetário impulsionou-o a superar obstáculos inimagináveis.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5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00" y="8485788"/>
            <a:ext cx="2042799" cy="2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2" y="4405859"/>
            <a:ext cx="7788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PLANEJAMENTO ESTRATÉGICO: O MAPA PARA O SUCESSO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635" y="1642431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02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PLANEJAMENTO ESTRATÉGICO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MAPA PARA O SUCESSO</a:t>
            </a:r>
            <a:endParaRPr lang="pt-BR" sz="40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Assim como um explorador precisa de um mapa para navegar territórios desconhecidos, um empreendedor precisa de um planejamento estratégico. Veja o exemplo de Sara </a:t>
            </a:r>
            <a:r>
              <a:rPr lang="pt-BR" sz="3200" dirty="0" err="1"/>
              <a:t>Blakely</a:t>
            </a:r>
            <a:r>
              <a:rPr lang="pt-BR" sz="3200" dirty="0"/>
              <a:t>, fundadora da </a:t>
            </a:r>
            <a:r>
              <a:rPr lang="pt-BR" sz="3200" dirty="0" err="1"/>
              <a:t>Spanx</a:t>
            </a:r>
            <a:r>
              <a:rPr lang="pt-BR" sz="3200" dirty="0"/>
              <a:t>, que planejou meticulosamente cada passo para transformar sua ideia em um império de moda íntima.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00" y="8485788"/>
            <a:ext cx="2042799" cy="2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14402" y="4405859"/>
            <a:ext cx="7788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INOVAÇÃO CONSTANTE: A CHAVE DA RELEVÂNCIA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635" y="1642431"/>
            <a:ext cx="780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03</a:t>
            </a:r>
            <a:endParaRPr lang="pt-BR" sz="1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2868" y="9081317"/>
            <a:ext cx="7819697" cy="2095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9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24307" y="574501"/>
            <a:ext cx="780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Impact" panose="020B0806030902050204" pitchFamily="34" charset="0"/>
              </a:rPr>
              <a:t>INOVAÇÃO CONSTANTE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4307" y="2154575"/>
            <a:ext cx="780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A CHAVE DA RELEVÂNCIA</a:t>
            </a:r>
            <a:endParaRPr lang="pt-BR" sz="40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4307" y="3411967"/>
            <a:ext cx="7803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No mundo dos negócios, a inovação é a moeda da relevância. Jeff </a:t>
            </a:r>
            <a:r>
              <a:rPr lang="pt-BR" sz="3200" dirty="0" err="1"/>
              <a:t>Bezos</a:t>
            </a:r>
            <a:r>
              <a:rPr lang="pt-BR" sz="3200" dirty="0"/>
              <a:t>, fundador da </a:t>
            </a:r>
            <a:r>
              <a:rPr lang="pt-BR" sz="3200" dirty="0" err="1"/>
              <a:t>Amazon</a:t>
            </a:r>
            <a:r>
              <a:rPr lang="pt-BR" sz="3200" dirty="0"/>
              <a:t>, é um mestre nesse aspecto. Desde o lançamento de sua livraria online até a revolução do comércio eletrônico e dos serviços em nuvem, a </a:t>
            </a:r>
            <a:r>
              <a:rPr lang="pt-BR" sz="3200" dirty="0" err="1"/>
              <a:t>Amazon</a:t>
            </a:r>
            <a:r>
              <a:rPr lang="pt-BR" sz="3200" dirty="0"/>
              <a:t> nunca deixou de inovar.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98179" y="0"/>
            <a:ext cx="144000" cy="158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Renda Extra Descomplicada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8A3-091E-4863-ACDD-AC5C48D78BE2}" type="slidenum">
              <a:rPr lang="pt-BR" smtClean="0"/>
              <a:t>9</a:t>
            </a:fld>
            <a:endParaRPr lang="pt-BR"/>
          </a:p>
        </p:txBody>
      </p:sp>
      <p:pic>
        <p:nvPicPr>
          <p:cNvPr id="8" name="Picture 10" descr="Yellow Border Images – Browse 736,424 Stock Photos, Vectors, and Video |  Adobe 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7004" y="11126671"/>
            <a:ext cx="4767192" cy="8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00" y="8485788"/>
            <a:ext cx="2042799" cy="2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673</Words>
  <Application>Microsoft Office PowerPoint</Application>
  <PresentationFormat>Papel A3 (297x420 mm)</PresentationFormat>
  <Paragraphs>76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HOME</cp:lastModifiedBy>
  <cp:revision>16</cp:revision>
  <dcterms:created xsi:type="dcterms:W3CDTF">2024-04-30T13:28:45Z</dcterms:created>
  <dcterms:modified xsi:type="dcterms:W3CDTF">2024-05-01T12:43:46Z</dcterms:modified>
</cp:coreProperties>
</file>