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DD8C2-1C0C-3D46-B277-7D649DE9B019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</dgm:pt>
    <dgm:pt modelId="{6EEFBDCA-9E9D-BE46-9CB8-5C8246DEDF8F}">
      <dgm:prSet phldrT="[Text]"/>
      <dgm:spPr/>
      <dgm:t>
        <a:bodyPr/>
        <a:lstStyle/>
        <a:p>
          <a:r>
            <a:rPr lang="en-US" dirty="0" smtClean="0"/>
            <a:t>Create PowerPoint</a:t>
          </a:r>
          <a:endParaRPr lang="en-US" dirty="0"/>
        </a:p>
      </dgm:t>
    </dgm:pt>
    <dgm:pt modelId="{27BAA21C-0D6C-B941-9F19-0A7AF57E1146}" type="parTrans" cxnId="{9B0F1BB4-D8F1-3845-85D5-11A6434638AA}">
      <dgm:prSet/>
      <dgm:spPr/>
      <dgm:t>
        <a:bodyPr/>
        <a:lstStyle/>
        <a:p>
          <a:endParaRPr lang="en-US"/>
        </a:p>
      </dgm:t>
    </dgm:pt>
    <dgm:pt modelId="{35EEC3F2-D3C4-6A4E-9B8B-CAFB2C6DCBC4}" type="sibTrans" cxnId="{9B0F1BB4-D8F1-3845-85D5-11A6434638AA}">
      <dgm:prSet/>
      <dgm:spPr/>
      <dgm:t>
        <a:bodyPr/>
        <a:lstStyle/>
        <a:p>
          <a:endParaRPr lang="en-US"/>
        </a:p>
      </dgm:t>
    </dgm:pt>
    <dgm:pt modelId="{8A3BB125-81E1-9842-B4FE-D8C2DEBBEB95}">
      <dgm:prSet phldrT="[Text]"/>
      <dgm:spPr/>
      <dgm:t>
        <a:bodyPr/>
        <a:lstStyle/>
        <a:p>
          <a:r>
            <a:rPr lang="en-US" dirty="0" smtClean="0"/>
            <a:t>Edit the Podcast</a:t>
          </a:r>
          <a:endParaRPr lang="en-US" dirty="0"/>
        </a:p>
      </dgm:t>
    </dgm:pt>
    <dgm:pt modelId="{2C2D4CBE-9BC4-B044-884E-CAACF03BE99F}" type="parTrans" cxnId="{843F8C54-4788-8043-956A-B5EF81341BFA}">
      <dgm:prSet/>
      <dgm:spPr/>
      <dgm:t>
        <a:bodyPr/>
        <a:lstStyle/>
        <a:p>
          <a:endParaRPr lang="en-US"/>
        </a:p>
      </dgm:t>
    </dgm:pt>
    <dgm:pt modelId="{CB1E3E5D-144B-1B4C-9E1C-885D7664E813}" type="sibTrans" cxnId="{843F8C54-4788-8043-956A-B5EF81341BFA}">
      <dgm:prSet/>
      <dgm:spPr/>
      <dgm:t>
        <a:bodyPr/>
        <a:lstStyle/>
        <a:p>
          <a:endParaRPr lang="en-US"/>
        </a:p>
      </dgm:t>
    </dgm:pt>
    <dgm:pt modelId="{4309AA4A-4CD6-CA47-AEAC-859DD65F1BC1}">
      <dgm:prSet phldrT="[Text]"/>
      <dgm:spPr/>
      <dgm:t>
        <a:bodyPr/>
        <a:lstStyle/>
        <a:p>
          <a:r>
            <a:rPr lang="en-US" dirty="0" smtClean="0"/>
            <a:t>Export as .mp3 or .</a:t>
          </a:r>
          <a:r>
            <a:rPr lang="en-US" dirty="0" err="1" smtClean="0"/>
            <a:t>ogg</a:t>
          </a:r>
          <a:endParaRPr lang="en-US" dirty="0"/>
        </a:p>
      </dgm:t>
    </dgm:pt>
    <dgm:pt modelId="{DD27A56A-2A97-424E-97DF-C6996A834627}" type="parTrans" cxnId="{94FE89DC-751F-2443-A566-C542EC79A98C}">
      <dgm:prSet/>
      <dgm:spPr/>
      <dgm:t>
        <a:bodyPr/>
        <a:lstStyle/>
        <a:p>
          <a:endParaRPr lang="en-US"/>
        </a:p>
      </dgm:t>
    </dgm:pt>
    <dgm:pt modelId="{E085355A-B405-594C-BB1C-1AB0E6EBBA71}" type="sibTrans" cxnId="{94FE89DC-751F-2443-A566-C542EC79A98C}">
      <dgm:prSet/>
      <dgm:spPr/>
      <dgm:t>
        <a:bodyPr/>
        <a:lstStyle/>
        <a:p>
          <a:endParaRPr lang="en-US"/>
        </a:p>
      </dgm:t>
    </dgm:pt>
    <dgm:pt modelId="{FB1208EE-E9E5-4946-A6AC-BAFF0A38E087}">
      <dgm:prSet/>
      <dgm:spPr/>
      <dgm:t>
        <a:bodyPr/>
        <a:lstStyle/>
        <a:p>
          <a:r>
            <a:rPr lang="en-US" dirty="0" smtClean="0"/>
            <a:t>Submit </a:t>
          </a:r>
        </a:p>
        <a:p>
          <a:r>
            <a:rPr lang="en-US" dirty="0" smtClean="0"/>
            <a:t>.</a:t>
          </a:r>
          <a:r>
            <a:rPr lang="en-US" dirty="0" err="1" smtClean="0"/>
            <a:t>ppt</a:t>
          </a:r>
          <a:r>
            <a:rPr lang="en-US" dirty="0" smtClean="0"/>
            <a:t>(x) &amp; .mp3/.</a:t>
          </a:r>
          <a:r>
            <a:rPr lang="en-US" dirty="0" err="1" smtClean="0"/>
            <a:t>ogg</a:t>
          </a:r>
          <a:r>
            <a:rPr lang="en-US" dirty="0" smtClean="0"/>
            <a:t> </a:t>
          </a:r>
          <a:r>
            <a:rPr lang="en-US" dirty="0" smtClean="0"/>
            <a:t>via I-Learn to your instructor</a:t>
          </a:r>
          <a:endParaRPr lang="en-US" dirty="0"/>
        </a:p>
      </dgm:t>
    </dgm:pt>
    <dgm:pt modelId="{BADE44FF-391B-F14D-BE7A-C2C836DA3EFD}" type="parTrans" cxnId="{BA734508-278F-9348-8614-66F4AE44D417}">
      <dgm:prSet/>
      <dgm:spPr/>
      <dgm:t>
        <a:bodyPr/>
        <a:lstStyle/>
        <a:p>
          <a:endParaRPr lang="en-US"/>
        </a:p>
      </dgm:t>
    </dgm:pt>
    <dgm:pt modelId="{2A8E5889-A6A0-4B46-BCE7-7A4C5F38A30B}" type="sibTrans" cxnId="{BA734508-278F-9348-8614-66F4AE44D417}">
      <dgm:prSet/>
      <dgm:spPr/>
      <dgm:t>
        <a:bodyPr/>
        <a:lstStyle/>
        <a:p>
          <a:endParaRPr lang="en-US"/>
        </a:p>
      </dgm:t>
    </dgm:pt>
    <dgm:pt modelId="{D176734D-8497-7045-AA00-14CD8935F3DC}">
      <dgm:prSet/>
      <dgm:spPr/>
      <dgm:t>
        <a:bodyPr/>
        <a:lstStyle/>
        <a:p>
          <a:r>
            <a:rPr lang="en-US" dirty="0" smtClean="0"/>
            <a:t>Record the Podcast</a:t>
          </a:r>
          <a:endParaRPr lang="en-US" dirty="0"/>
        </a:p>
      </dgm:t>
    </dgm:pt>
    <dgm:pt modelId="{4D3DFBEF-4E69-CE4C-9F86-E8A8E78F259C}" type="parTrans" cxnId="{EA9BE4F9-51D8-4445-BC63-31CC254FF2C1}">
      <dgm:prSet/>
      <dgm:spPr/>
      <dgm:t>
        <a:bodyPr/>
        <a:lstStyle/>
        <a:p>
          <a:endParaRPr lang="en-US"/>
        </a:p>
      </dgm:t>
    </dgm:pt>
    <dgm:pt modelId="{8155707E-B41F-8F4A-87EB-9493FADE32E2}" type="sibTrans" cxnId="{EA9BE4F9-51D8-4445-BC63-31CC254FF2C1}">
      <dgm:prSet/>
      <dgm:spPr/>
      <dgm:t>
        <a:bodyPr/>
        <a:lstStyle/>
        <a:p>
          <a:endParaRPr lang="en-US"/>
        </a:p>
      </dgm:t>
    </dgm:pt>
    <dgm:pt modelId="{21B3FB3F-307C-B94D-BC78-F30B1C20F24C}" type="pres">
      <dgm:prSet presAssocID="{629DD8C2-1C0C-3D46-B277-7D649DE9B019}" presName="Name0" presStyleCnt="0">
        <dgm:presLayoutVars>
          <dgm:dir/>
          <dgm:resizeHandles val="exact"/>
        </dgm:presLayoutVars>
      </dgm:prSet>
      <dgm:spPr/>
    </dgm:pt>
    <dgm:pt modelId="{A829B3A8-9F72-824B-9184-B209E8919BF1}" type="pres">
      <dgm:prSet presAssocID="{6EEFBDCA-9E9D-BE46-9CB8-5C8246DEDF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3031F-65EF-BA46-8EFB-950F9D57E698}" type="pres">
      <dgm:prSet presAssocID="{35EEC3F2-D3C4-6A4E-9B8B-CAFB2C6DCBC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B2BED02-6905-514C-8E87-B91A859CAB05}" type="pres">
      <dgm:prSet presAssocID="{35EEC3F2-D3C4-6A4E-9B8B-CAFB2C6DCBC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447FB12-E6C2-5048-8E87-6215B6F3E0F5}" type="pres">
      <dgm:prSet presAssocID="{D176734D-8497-7045-AA00-14CD8935F3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BB237-DFBE-5845-835B-1E952CC35BA7}" type="pres">
      <dgm:prSet presAssocID="{8155707E-B41F-8F4A-87EB-9493FADE32E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612CC5B-9A8A-8F41-89E3-280C00F360B8}" type="pres">
      <dgm:prSet presAssocID="{8155707E-B41F-8F4A-87EB-9493FADE32E2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30266C39-6266-C644-913D-87F22DBF5B47}" type="pres">
      <dgm:prSet presAssocID="{8A3BB125-81E1-9842-B4FE-D8C2DEBBEB9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BE18A-5B8C-054E-9AB7-87984679AF66}" type="pres">
      <dgm:prSet presAssocID="{CB1E3E5D-144B-1B4C-9E1C-885D7664E81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639C416-36AF-4541-970D-774F80E4ABDA}" type="pres">
      <dgm:prSet presAssocID="{CB1E3E5D-144B-1B4C-9E1C-885D7664E81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E307E71-F299-8A42-B57C-F12D157F88DB}" type="pres">
      <dgm:prSet presAssocID="{4309AA4A-4CD6-CA47-AEAC-859DD65F1BC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7DA90-F600-EB4D-80E6-E2A4660F2393}" type="pres">
      <dgm:prSet presAssocID="{E085355A-B405-594C-BB1C-1AB0E6EBBA71}" presName="sibTrans" presStyleLbl="sibTrans2D1" presStyleIdx="3" presStyleCnt="4"/>
      <dgm:spPr/>
      <dgm:t>
        <a:bodyPr/>
        <a:lstStyle/>
        <a:p>
          <a:endParaRPr lang="en-US"/>
        </a:p>
      </dgm:t>
    </dgm:pt>
    <dgm:pt modelId="{23EC3110-C6C8-5140-821B-50E38EB641ED}" type="pres">
      <dgm:prSet presAssocID="{E085355A-B405-594C-BB1C-1AB0E6EBBA7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73EE1FF-B30C-E34F-8A21-77242C0732B9}" type="pres">
      <dgm:prSet presAssocID="{FB1208EE-E9E5-4946-A6AC-BAFF0A38E087}" presName="node" presStyleLbl="node1" presStyleIdx="4" presStyleCnt="5" custScaleY="2731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9BE4F9-51D8-4445-BC63-31CC254FF2C1}" srcId="{629DD8C2-1C0C-3D46-B277-7D649DE9B019}" destId="{D176734D-8497-7045-AA00-14CD8935F3DC}" srcOrd="1" destOrd="0" parTransId="{4D3DFBEF-4E69-CE4C-9F86-E8A8E78F259C}" sibTransId="{8155707E-B41F-8F4A-87EB-9493FADE32E2}"/>
    <dgm:cxn modelId="{BA734508-278F-9348-8614-66F4AE44D417}" srcId="{629DD8C2-1C0C-3D46-B277-7D649DE9B019}" destId="{FB1208EE-E9E5-4946-A6AC-BAFF0A38E087}" srcOrd="4" destOrd="0" parTransId="{BADE44FF-391B-F14D-BE7A-C2C836DA3EFD}" sibTransId="{2A8E5889-A6A0-4B46-BCE7-7A4C5F38A30B}"/>
    <dgm:cxn modelId="{DF26EAD4-C36C-1B48-84C4-79FC4F2D9B75}" type="presOf" srcId="{CB1E3E5D-144B-1B4C-9E1C-885D7664E813}" destId="{F639C416-36AF-4541-970D-774F80E4ABDA}" srcOrd="1" destOrd="0" presId="urn:microsoft.com/office/officeart/2005/8/layout/process1"/>
    <dgm:cxn modelId="{9EA74662-4EB4-0346-A902-5D5D14BD61A5}" type="presOf" srcId="{4309AA4A-4CD6-CA47-AEAC-859DD65F1BC1}" destId="{EE307E71-F299-8A42-B57C-F12D157F88DB}" srcOrd="0" destOrd="0" presId="urn:microsoft.com/office/officeart/2005/8/layout/process1"/>
    <dgm:cxn modelId="{E7874BDC-7E1E-6A43-9F07-59CE3C103FC1}" type="presOf" srcId="{6EEFBDCA-9E9D-BE46-9CB8-5C8246DEDF8F}" destId="{A829B3A8-9F72-824B-9184-B209E8919BF1}" srcOrd="0" destOrd="0" presId="urn:microsoft.com/office/officeart/2005/8/layout/process1"/>
    <dgm:cxn modelId="{409A0EC1-2468-3042-A538-F975F1281F74}" type="presOf" srcId="{E085355A-B405-594C-BB1C-1AB0E6EBBA71}" destId="{23EC3110-C6C8-5140-821B-50E38EB641ED}" srcOrd="1" destOrd="0" presId="urn:microsoft.com/office/officeart/2005/8/layout/process1"/>
    <dgm:cxn modelId="{8DA042CA-C19C-924D-82E8-A71B9EC2F70F}" type="presOf" srcId="{8155707E-B41F-8F4A-87EB-9493FADE32E2}" destId="{2612CC5B-9A8A-8F41-89E3-280C00F360B8}" srcOrd="1" destOrd="0" presId="urn:microsoft.com/office/officeart/2005/8/layout/process1"/>
    <dgm:cxn modelId="{CE971B2C-1BBE-C840-A0A5-89FB6A2C75E5}" type="presOf" srcId="{8155707E-B41F-8F4A-87EB-9493FADE32E2}" destId="{B8DBB237-DFBE-5845-835B-1E952CC35BA7}" srcOrd="0" destOrd="0" presId="urn:microsoft.com/office/officeart/2005/8/layout/process1"/>
    <dgm:cxn modelId="{9B0F1BB4-D8F1-3845-85D5-11A6434638AA}" srcId="{629DD8C2-1C0C-3D46-B277-7D649DE9B019}" destId="{6EEFBDCA-9E9D-BE46-9CB8-5C8246DEDF8F}" srcOrd="0" destOrd="0" parTransId="{27BAA21C-0D6C-B941-9F19-0A7AF57E1146}" sibTransId="{35EEC3F2-D3C4-6A4E-9B8B-CAFB2C6DCBC4}"/>
    <dgm:cxn modelId="{A72D4E57-1677-5646-83E5-1DB6E3C568FB}" type="presOf" srcId="{8A3BB125-81E1-9842-B4FE-D8C2DEBBEB95}" destId="{30266C39-6266-C644-913D-87F22DBF5B47}" srcOrd="0" destOrd="0" presId="urn:microsoft.com/office/officeart/2005/8/layout/process1"/>
    <dgm:cxn modelId="{2A483A65-227F-AA47-A9CC-E1BD21B3C400}" type="presOf" srcId="{35EEC3F2-D3C4-6A4E-9B8B-CAFB2C6DCBC4}" destId="{8CC3031F-65EF-BA46-8EFB-950F9D57E698}" srcOrd="0" destOrd="0" presId="urn:microsoft.com/office/officeart/2005/8/layout/process1"/>
    <dgm:cxn modelId="{F58FC907-0BA5-3B42-9B3C-C5744C412277}" type="presOf" srcId="{35EEC3F2-D3C4-6A4E-9B8B-CAFB2C6DCBC4}" destId="{FB2BED02-6905-514C-8E87-B91A859CAB05}" srcOrd="1" destOrd="0" presId="urn:microsoft.com/office/officeart/2005/8/layout/process1"/>
    <dgm:cxn modelId="{B6323EA0-8CAD-7D47-9D96-60AC39C1EE17}" type="presOf" srcId="{CB1E3E5D-144B-1B4C-9E1C-885D7664E813}" destId="{BBCBE18A-5B8C-054E-9AB7-87984679AF66}" srcOrd="0" destOrd="0" presId="urn:microsoft.com/office/officeart/2005/8/layout/process1"/>
    <dgm:cxn modelId="{29445655-373F-0B47-A77D-F19F8835E4E2}" type="presOf" srcId="{D176734D-8497-7045-AA00-14CD8935F3DC}" destId="{C447FB12-E6C2-5048-8E87-6215B6F3E0F5}" srcOrd="0" destOrd="0" presId="urn:microsoft.com/office/officeart/2005/8/layout/process1"/>
    <dgm:cxn modelId="{D940EF0B-319F-AE4D-8B2E-CE55700376C4}" type="presOf" srcId="{629DD8C2-1C0C-3D46-B277-7D649DE9B019}" destId="{21B3FB3F-307C-B94D-BC78-F30B1C20F24C}" srcOrd="0" destOrd="0" presId="urn:microsoft.com/office/officeart/2005/8/layout/process1"/>
    <dgm:cxn modelId="{F75D1429-A677-4E48-808E-C60CFE3A9075}" type="presOf" srcId="{E085355A-B405-594C-BB1C-1AB0E6EBBA71}" destId="{8A87DA90-F600-EB4D-80E6-E2A4660F2393}" srcOrd="0" destOrd="0" presId="urn:microsoft.com/office/officeart/2005/8/layout/process1"/>
    <dgm:cxn modelId="{843F8C54-4788-8043-956A-B5EF81341BFA}" srcId="{629DD8C2-1C0C-3D46-B277-7D649DE9B019}" destId="{8A3BB125-81E1-9842-B4FE-D8C2DEBBEB95}" srcOrd="2" destOrd="0" parTransId="{2C2D4CBE-9BC4-B044-884E-CAACF03BE99F}" sibTransId="{CB1E3E5D-144B-1B4C-9E1C-885D7664E813}"/>
    <dgm:cxn modelId="{94FE89DC-751F-2443-A566-C542EC79A98C}" srcId="{629DD8C2-1C0C-3D46-B277-7D649DE9B019}" destId="{4309AA4A-4CD6-CA47-AEAC-859DD65F1BC1}" srcOrd="3" destOrd="0" parTransId="{DD27A56A-2A97-424E-97DF-C6996A834627}" sibTransId="{E085355A-B405-594C-BB1C-1AB0E6EBBA71}"/>
    <dgm:cxn modelId="{8C5EA3A1-5430-3F4B-9EA4-65709D10D390}" type="presOf" srcId="{FB1208EE-E9E5-4946-A6AC-BAFF0A38E087}" destId="{B73EE1FF-B30C-E34F-8A21-77242C0732B9}" srcOrd="0" destOrd="0" presId="urn:microsoft.com/office/officeart/2005/8/layout/process1"/>
    <dgm:cxn modelId="{F89255BC-52AF-924E-B590-19F058CA8225}" type="presParOf" srcId="{21B3FB3F-307C-B94D-BC78-F30B1C20F24C}" destId="{A829B3A8-9F72-824B-9184-B209E8919BF1}" srcOrd="0" destOrd="0" presId="urn:microsoft.com/office/officeart/2005/8/layout/process1"/>
    <dgm:cxn modelId="{A888D707-C516-3641-9188-3062EB679CB8}" type="presParOf" srcId="{21B3FB3F-307C-B94D-BC78-F30B1C20F24C}" destId="{8CC3031F-65EF-BA46-8EFB-950F9D57E698}" srcOrd="1" destOrd="0" presId="urn:microsoft.com/office/officeart/2005/8/layout/process1"/>
    <dgm:cxn modelId="{D8462EF5-5CAB-1A49-AA15-597F100E80EE}" type="presParOf" srcId="{8CC3031F-65EF-BA46-8EFB-950F9D57E698}" destId="{FB2BED02-6905-514C-8E87-B91A859CAB05}" srcOrd="0" destOrd="0" presId="urn:microsoft.com/office/officeart/2005/8/layout/process1"/>
    <dgm:cxn modelId="{63B9FF74-53C7-1741-A4F0-06BEC8557993}" type="presParOf" srcId="{21B3FB3F-307C-B94D-BC78-F30B1C20F24C}" destId="{C447FB12-E6C2-5048-8E87-6215B6F3E0F5}" srcOrd="2" destOrd="0" presId="urn:microsoft.com/office/officeart/2005/8/layout/process1"/>
    <dgm:cxn modelId="{FE4FD659-2695-DD4D-8C69-ABDA6D8F5FA1}" type="presParOf" srcId="{21B3FB3F-307C-B94D-BC78-F30B1C20F24C}" destId="{B8DBB237-DFBE-5845-835B-1E952CC35BA7}" srcOrd="3" destOrd="0" presId="urn:microsoft.com/office/officeart/2005/8/layout/process1"/>
    <dgm:cxn modelId="{4B8FF4EE-9D9F-0F4B-9B95-3E469DDCD1F2}" type="presParOf" srcId="{B8DBB237-DFBE-5845-835B-1E952CC35BA7}" destId="{2612CC5B-9A8A-8F41-89E3-280C00F360B8}" srcOrd="0" destOrd="0" presId="urn:microsoft.com/office/officeart/2005/8/layout/process1"/>
    <dgm:cxn modelId="{98D750F5-71EC-B14C-A90A-F2DC5C33B6CC}" type="presParOf" srcId="{21B3FB3F-307C-B94D-BC78-F30B1C20F24C}" destId="{30266C39-6266-C644-913D-87F22DBF5B47}" srcOrd="4" destOrd="0" presId="urn:microsoft.com/office/officeart/2005/8/layout/process1"/>
    <dgm:cxn modelId="{5DE94526-CC2F-374B-81B0-6F6D3B6E3357}" type="presParOf" srcId="{21B3FB3F-307C-B94D-BC78-F30B1C20F24C}" destId="{BBCBE18A-5B8C-054E-9AB7-87984679AF66}" srcOrd="5" destOrd="0" presId="urn:microsoft.com/office/officeart/2005/8/layout/process1"/>
    <dgm:cxn modelId="{5AE8FA47-9CEF-B745-A419-C0A1F434ABFC}" type="presParOf" srcId="{BBCBE18A-5B8C-054E-9AB7-87984679AF66}" destId="{F639C416-36AF-4541-970D-774F80E4ABDA}" srcOrd="0" destOrd="0" presId="urn:microsoft.com/office/officeart/2005/8/layout/process1"/>
    <dgm:cxn modelId="{7E925705-1EB3-CF42-BFF7-6ADC7ACFD71E}" type="presParOf" srcId="{21B3FB3F-307C-B94D-BC78-F30B1C20F24C}" destId="{EE307E71-F299-8A42-B57C-F12D157F88DB}" srcOrd="6" destOrd="0" presId="urn:microsoft.com/office/officeart/2005/8/layout/process1"/>
    <dgm:cxn modelId="{9A614C78-A929-1049-B453-91619C0E324A}" type="presParOf" srcId="{21B3FB3F-307C-B94D-BC78-F30B1C20F24C}" destId="{8A87DA90-F600-EB4D-80E6-E2A4660F2393}" srcOrd="7" destOrd="0" presId="urn:microsoft.com/office/officeart/2005/8/layout/process1"/>
    <dgm:cxn modelId="{C1F90069-CE7D-7F42-9F68-0EB1A1E3B5CE}" type="presParOf" srcId="{8A87DA90-F600-EB4D-80E6-E2A4660F2393}" destId="{23EC3110-C6C8-5140-821B-50E38EB641ED}" srcOrd="0" destOrd="0" presId="urn:microsoft.com/office/officeart/2005/8/layout/process1"/>
    <dgm:cxn modelId="{6A44C89B-FDA2-1B41-A19C-70080124E6FE}" type="presParOf" srcId="{21B3FB3F-307C-B94D-BC78-F30B1C20F24C}" destId="{B73EE1FF-B30C-E34F-8A21-77242C0732B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9B3A8-9F72-824B-9184-B209E8919BF1}">
      <dsp:nvSpPr>
        <dsp:cNvPr id="0" name=""/>
        <dsp:cNvSpPr/>
      </dsp:nvSpPr>
      <dsp:spPr>
        <a:xfrm>
          <a:off x="3794" y="1660176"/>
          <a:ext cx="1176246" cy="937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PowerPoint</a:t>
          </a:r>
          <a:endParaRPr lang="en-US" sz="1400" kern="1200" dirty="0"/>
        </a:p>
      </dsp:txBody>
      <dsp:txXfrm>
        <a:off x="31247" y="1687629"/>
        <a:ext cx="1121340" cy="882415"/>
      </dsp:txXfrm>
    </dsp:sp>
    <dsp:sp modelId="{8CC3031F-65EF-BA46-8EFB-950F9D57E698}">
      <dsp:nvSpPr>
        <dsp:cNvPr id="0" name=""/>
        <dsp:cNvSpPr/>
      </dsp:nvSpPr>
      <dsp:spPr>
        <a:xfrm>
          <a:off x="1297665" y="1982982"/>
          <a:ext cx="249364" cy="291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297665" y="2041324"/>
        <a:ext cx="174555" cy="175025"/>
      </dsp:txXfrm>
    </dsp:sp>
    <dsp:sp modelId="{C447FB12-E6C2-5048-8E87-6215B6F3E0F5}">
      <dsp:nvSpPr>
        <dsp:cNvPr id="0" name=""/>
        <dsp:cNvSpPr/>
      </dsp:nvSpPr>
      <dsp:spPr>
        <a:xfrm>
          <a:off x="1650538" y="1660176"/>
          <a:ext cx="1176246" cy="937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99041"/>
                <a:satOff val="-8125"/>
                <a:lumOff val="-2451"/>
                <a:alphaOff val="0"/>
                <a:shade val="20000"/>
                <a:satMod val="130000"/>
              </a:schemeClr>
            </a:gs>
            <a:gs pos="50000">
              <a:schemeClr val="accent4">
                <a:hueOff val="899041"/>
                <a:satOff val="-8125"/>
                <a:lumOff val="-2451"/>
                <a:alphaOff val="0"/>
                <a:shade val="90000"/>
                <a:satMod val="130000"/>
              </a:schemeClr>
            </a:gs>
            <a:gs pos="100000">
              <a:schemeClr val="accent4">
                <a:hueOff val="899041"/>
                <a:satOff val="-8125"/>
                <a:lumOff val="-2451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Record the Podcast</a:t>
          </a:r>
          <a:endParaRPr lang="en-US" sz="1400" kern="1200" dirty="0"/>
        </a:p>
      </dsp:txBody>
      <dsp:txXfrm>
        <a:off x="1677991" y="1687629"/>
        <a:ext cx="1121340" cy="882415"/>
      </dsp:txXfrm>
    </dsp:sp>
    <dsp:sp modelId="{B8DBB237-DFBE-5845-835B-1E952CC35BA7}">
      <dsp:nvSpPr>
        <dsp:cNvPr id="0" name=""/>
        <dsp:cNvSpPr/>
      </dsp:nvSpPr>
      <dsp:spPr>
        <a:xfrm>
          <a:off x="2944409" y="1982982"/>
          <a:ext cx="249364" cy="291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198721"/>
                <a:satOff val="-10833"/>
                <a:lumOff val="-3267"/>
                <a:alphaOff val="0"/>
                <a:shade val="20000"/>
                <a:satMod val="130000"/>
              </a:schemeClr>
            </a:gs>
            <a:gs pos="50000">
              <a:schemeClr val="accent4">
                <a:hueOff val="1198721"/>
                <a:satOff val="-10833"/>
                <a:lumOff val="-3267"/>
                <a:alphaOff val="0"/>
                <a:shade val="90000"/>
                <a:satMod val="130000"/>
              </a:schemeClr>
            </a:gs>
            <a:gs pos="100000">
              <a:schemeClr val="accent4">
                <a:hueOff val="1198721"/>
                <a:satOff val="-10833"/>
                <a:lumOff val="-3267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944409" y="2041324"/>
        <a:ext cx="174555" cy="175025"/>
      </dsp:txXfrm>
    </dsp:sp>
    <dsp:sp modelId="{30266C39-6266-C644-913D-87F22DBF5B47}">
      <dsp:nvSpPr>
        <dsp:cNvPr id="0" name=""/>
        <dsp:cNvSpPr/>
      </dsp:nvSpPr>
      <dsp:spPr>
        <a:xfrm>
          <a:off x="3297283" y="1660176"/>
          <a:ext cx="1176246" cy="937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798082"/>
                <a:satOff val="-16250"/>
                <a:lumOff val="-4901"/>
                <a:alphaOff val="0"/>
                <a:shade val="20000"/>
                <a:satMod val="130000"/>
              </a:schemeClr>
            </a:gs>
            <a:gs pos="50000">
              <a:schemeClr val="accent4">
                <a:hueOff val="1798082"/>
                <a:satOff val="-16250"/>
                <a:lumOff val="-4901"/>
                <a:alphaOff val="0"/>
                <a:shade val="90000"/>
                <a:satMod val="130000"/>
              </a:schemeClr>
            </a:gs>
            <a:gs pos="100000">
              <a:schemeClr val="accent4">
                <a:hueOff val="1798082"/>
                <a:satOff val="-16250"/>
                <a:lumOff val="-4901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Edit the Podcast</a:t>
          </a:r>
          <a:endParaRPr lang="en-US" sz="1400" kern="1200" dirty="0"/>
        </a:p>
      </dsp:txBody>
      <dsp:txXfrm>
        <a:off x="3324736" y="1687629"/>
        <a:ext cx="1121340" cy="882415"/>
      </dsp:txXfrm>
    </dsp:sp>
    <dsp:sp modelId="{BBCBE18A-5B8C-054E-9AB7-87984679AF66}">
      <dsp:nvSpPr>
        <dsp:cNvPr id="0" name=""/>
        <dsp:cNvSpPr/>
      </dsp:nvSpPr>
      <dsp:spPr>
        <a:xfrm>
          <a:off x="4591154" y="1982982"/>
          <a:ext cx="249364" cy="291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397442"/>
                <a:satOff val="-21667"/>
                <a:lumOff val="-6535"/>
                <a:alphaOff val="0"/>
                <a:shade val="20000"/>
                <a:satMod val="130000"/>
              </a:schemeClr>
            </a:gs>
            <a:gs pos="50000">
              <a:schemeClr val="accent4">
                <a:hueOff val="2397442"/>
                <a:satOff val="-21667"/>
                <a:lumOff val="-6535"/>
                <a:alphaOff val="0"/>
                <a:shade val="90000"/>
                <a:satMod val="130000"/>
              </a:schemeClr>
            </a:gs>
            <a:gs pos="100000">
              <a:schemeClr val="accent4">
                <a:hueOff val="2397442"/>
                <a:satOff val="-21667"/>
                <a:lumOff val="-6535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591154" y="2041324"/>
        <a:ext cx="174555" cy="175025"/>
      </dsp:txXfrm>
    </dsp:sp>
    <dsp:sp modelId="{EE307E71-F299-8A42-B57C-F12D157F88DB}">
      <dsp:nvSpPr>
        <dsp:cNvPr id="0" name=""/>
        <dsp:cNvSpPr/>
      </dsp:nvSpPr>
      <dsp:spPr>
        <a:xfrm>
          <a:off x="4944027" y="1660176"/>
          <a:ext cx="1176246" cy="937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697123"/>
                <a:satOff val="-24375"/>
                <a:lumOff val="-7352"/>
                <a:alphaOff val="0"/>
                <a:shade val="20000"/>
                <a:satMod val="130000"/>
              </a:schemeClr>
            </a:gs>
            <a:gs pos="50000">
              <a:schemeClr val="accent4">
                <a:hueOff val="2697123"/>
                <a:satOff val="-24375"/>
                <a:lumOff val="-7352"/>
                <a:alphaOff val="0"/>
                <a:shade val="90000"/>
                <a:satMod val="130000"/>
              </a:schemeClr>
            </a:gs>
            <a:gs pos="100000">
              <a:schemeClr val="accent4">
                <a:hueOff val="2697123"/>
                <a:satOff val="-24375"/>
                <a:lumOff val="-7352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Export as .mp3 or .</a:t>
          </a:r>
          <a:r>
            <a:rPr lang="en-US" sz="1400" kern="1200" dirty="0" err="1" smtClean="0"/>
            <a:t>ogg</a:t>
          </a:r>
          <a:endParaRPr lang="en-US" sz="1400" kern="1200" dirty="0"/>
        </a:p>
      </dsp:txBody>
      <dsp:txXfrm>
        <a:off x="4971480" y="1687629"/>
        <a:ext cx="1121340" cy="882415"/>
      </dsp:txXfrm>
    </dsp:sp>
    <dsp:sp modelId="{8A87DA90-F600-EB4D-80E6-E2A4660F2393}">
      <dsp:nvSpPr>
        <dsp:cNvPr id="0" name=""/>
        <dsp:cNvSpPr/>
      </dsp:nvSpPr>
      <dsp:spPr>
        <a:xfrm>
          <a:off x="6237898" y="1982982"/>
          <a:ext cx="249364" cy="291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3596164"/>
                <a:satOff val="-32500"/>
                <a:lumOff val="-9802"/>
                <a:alphaOff val="0"/>
                <a:shade val="20000"/>
                <a:satMod val="130000"/>
              </a:schemeClr>
            </a:gs>
            <a:gs pos="50000">
              <a:schemeClr val="accent4">
                <a:hueOff val="3596164"/>
                <a:satOff val="-32500"/>
                <a:lumOff val="-9802"/>
                <a:alphaOff val="0"/>
                <a:shade val="90000"/>
                <a:satMod val="130000"/>
              </a:schemeClr>
            </a:gs>
            <a:gs pos="100000">
              <a:schemeClr val="accent4">
                <a:hueOff val="3596164"/>
                <a:satOff val="-32500"/>
                <a:lumOff val="-9802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237898" y="2041324"/>
        <a:ext cx="174555" cy="175025"/>
      </dsp:txXfrm>
    </dsp:sp>
    <dsp:sp modelId="{B73EE1FF-B30C-E34F-8A21-77242C0732B9}">
      <dsp:nvSpPr>
        <dsp:cNvPr id="0" name=""/>
        <dsp:cNvSpPr/>
      </dsp:nvSpPr>
      <dsp:spPr>
        <a:xfrm>
          <a:off x="6590772" y="848808"/>
          <a:ext cx="1176246" cy="2560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596164"/>
                <a:satOff val="-32500"/>
                <a:lumOff val="-9802"/>
                <a:alphaOff val="0"/>
                <a:shade val="20000"/>
                <a:satMod val="130000"/>
              </a:schemeClr>
            </a:gs>
            <a:gs pos="50000">
              <a:schemeClr val="accent4">
                <a:hueOff val="3596164"/>
                <a:satOff val="-32500"/>
                <a:lumOff val="-9802"/>
                <a:alphaOff val="0"/>
                <a:shade val="90000"/>
                <a:satMod val="130000"/>
              </a:schemeClr>
            </a:gs>
            <a:gs pos="100000">
              <a:schemeClr val="accent4">
                <a:hueOff val="3596164"/>
                <a:satOff val="-32500"/>
                <a:lumOff val="-9802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Submit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.</a:t>
          </a:r>
          <a:r>
            <a:rPr lang="en-US" sz="1400" kern="1200" dirty="0" err="1" smtClean="0"/>
            <a:t>ppt</a:t>
          </a:r>
          <a:r>
            <a:rPr lang="en-US" sz="1400" kern="1200" dirty="0" smtClean="0"/>
            <a:t>(x) &amp; .mp3/.</a:t>
          </a:r>
          <a:r>
            <a:rPr lang="en-US" sz="1400" kern="1200" dirty="0" err="1" smtClean="0"/>
            <a:t>ogg</a:t>
          </a:r>
          <a:r>
            <a:rPr lang="en-US" sz="1400" kern="1200" dirty="0" smtClean="0"/>
            <a:t> </a:t>
          </a:r>
          <a:r>
            <a:rPr lang="en-US" sz="1400" kern="1200" dirty="0" smtClean="0"/>
            <a:t>via I-Learn to your instructor</a:t>
          </a:r>
          <a:endParaRPr lang="en-US" sz="1400" kern="1200" dirty="0"/>
        </a:p>
      </dsp:txBody>
      <dsp:txXfrm>
        <a:off x="6625223" y="883259"/>
        <a:ext cx="1107344" cy="2491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cket7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2531">
            <a:off x="5549163" y="1756449"/>
            <a:ext cx="1097280" cy="556207"/>
          </a:xfrm>
          <a:prstGeom prst="rect">
            <a:avLst/>
          </a:prstGeom>
        </p:spPr>
      </p:pic>
      <p:pic>
        <p:nvPicPr>
          <p:cNvPr id="13" name="Picture 12" descr="ticket8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712257">
            <a:off x="5383242" y="2155148"/>
            <a:ext cx="1097280" cy="556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70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2A35-0587-2E41-801C-83CEB14D6A57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C145-317C-4DEC-9A6B-045D66B7A0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42-1639349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386" y="304800"/>
            <a:ext cx="3427214" cy="434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2A35-0587-2E41-801C-83CEB14D6A57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4AB1-89A1-7847-80F8-B97AFCBEE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2A35-0587-2E41-801C-83CEB14D6A57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4AB1-89A1-7847-80F8-B97AFCBEE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2A35-0587-2E41-801C-83CEB14D6A57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4AB1-89A1-7847-80F8-B97AFCBEE0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2A35-0587-2E41-801C-83CEB14D6A57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4AB1-89A1-7847-80F8-B97AFCBEE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2A35-0587-2E41-801C-83CEB14D6A57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4AB1-89A1-7847-80F8-B97AFCBEE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2A35-0587-2E41-801C-83CEB14D6A57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4AB1-89A1-7847-80F8-B97AFCBEE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cket7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99111">
            <a:off x="6492546" y="1596318"/>
            <a:ext cx="2212848" cy="1121684"/>
          </a:xfrm>
          <a:prstGeom prst="rect">
            <a:avLst/>
          </a:prstGeom>
        </p:spPr>
      </p:pic>
      <p:pic>
        <p:nvPicPr>
          <p:cNvPr id="12" name="Picture 11" descr="ticket8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8374">
            <a:off x="5944691" y="2294396"/>
            <a:ext cx="2212848" cy="1121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2A35-0587-2E41-801C-83CEB14D6A57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4AB1-89A1-7847-80F8-B97AFCBEE0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2A35-0587-2E41-801C-83CEB14D6A57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4AB1-89A1-7847-80F8-B97AFCBEE04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ticket7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99111">
            <a:off x="6035346" y="4568119"/>
            <a:ext cx="2212848" cy="1121684"/>
          </a:xfrm>
          <a:prstGeom prst="rect">
            <a:avLst/>
          </a:prstGeom>
        </p:spPr>
      </p:pic>
      <p:pic>
        <p:nvPicPr>
          <p:cNvPr id="12" name="Picture 11" descr="ticket8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18495">
            <a:off x="5236620" y="5036281"/>
            <a:ext cx="2212848" cy="11216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2A35-0587-2E41-801C-83CEB14D6A57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4AB1-89A1-7847-80F8-B97AFCBEE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2A35-0587-2E41-801C-83CEB14D6A57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4AB1-89A1-7847-80F8-B97AFCBEE04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2A35-0587-2E41-801C-83CEB14D6A57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4AB1-89A1-7847-80F8-B97AFCBEE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2A35-0587-2E41-801C-83CEB14D6A57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4AB1-89A1-7847-80F8-B97AFCBEE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2A35-0587-2E41-801C-83CEB14D6A57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4AB1-89A1-7847-80F8-B97AFCBEE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2C02A35-0587-2E41-801C-83CEB14D6A57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77F4AB1-89A1-7847-80F8-B97AFCBEE04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udacity.sourceforge.net/" TargetMode="Externa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the future hold for my project and why should I care?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hlinkClick r:id="rId2"/>
              </a:rPr>
              <a:t>http://audacity.sourceforge.net/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550894"/>
            <a:ext cx="7770813" cy="5285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Audacity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-10791" r="-10791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4801"/>
              </p:ext>
            </p:extLst>
          </p:nvPr>
        </p:nvGraphicFramePr>
        <p:xfrm>
          <a:off x="685800" y="1868488"/>
          <a:ext cx="7770813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luck!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/>
              <a:t>your instructor with any questions</a:t>
            </a:r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Brother Felt</a:t>
            </a:r>
            <a:endParaRPr lang="en-US" dirty="0"/>
          </a:p>
        </p:txBody>
      </p:sp>
      <p:pic>
        <p:nvPicPr>
          <p:cNvPr id="5" name="Picture Placeholder 4" descr="IMG_0869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-5889" r="-5889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Instructions!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Copy</a:t>
            </a:r>
          </a:p>
          <a:p>
            <a:r>
              <a:rPr lang="en-US" dirty="0" smtClean="0"/>
              <a:t>I-Learn</a:t>
            </a:r>
          </a:p>
          <a:p>
            <a:r>
              <a:rPr lang="en-US" dirty="0" smtClean="0"/>
              <a:t>Warning for Males!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Creative!</a:t>
            </a:r>
          </a:p>
          <a:p>
            <a:r>
              <a:rPr lang="en-US" dirty="0" smtClean="0"/>
              <a:t>“Next Slide”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Organized!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Facts</a:t>
            </a:r>
          </a:p>
          <a:p>
            <a:pPr lvl="1"/>
            <a:r>
              <a:rPr lang="en-US" dirty="0" smtClean="0"/>
              <a:t>Expert Opinion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PowerPoint</a:t>
            </a:r>
          </a:p>
          <a:p>
            <a:pPr lvl="1"/>
            <a:r>
              <a:rPr lang="en-US" dirty="0" smtClean="0"/>
              <a:t>First!</a:t>
            </a:r>
          </a:p>
          <a:p>
            <a:pPr lvl="1"/>
            <a:r>
              <a:rPr lang="en-US" dirty="0" smtClean="0"/>
              <a:t>Record second!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5-6 Minutes</a:t>
            </a:r>
          </a:p>
          <a:p>
            <a:pPr lvl="1"/>
            <a:r>
              <a:rPr lang="en-US" dirty="0" smtClean="0"/>
              <a:t>Logical order</a:t>
            </a:r>
          </a:p>
          <a:p>
            <a:pPr lvl="1"/>
            <a:r>
              <a:rPr lang="en-US" dirty="0" smtClean="0"/>
              <a:t>Who’s responsible?</a:t>
            </a:r>
            <a:endParaRPr lang="en-US" dirty="0"/>
          </a:p>
        </p:txBody>
      </p:sp>
      <p:pic>
        <p:nvPicPr>
          <p:cNvPr id="4" name="Picture 3" descr="Aflatoxin_b1_3d_stru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554" y="2293901"/>
            <a:ext cx="5287059" cy="4127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80X1024ey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i="1" dirty="0" smtClean="0"/>
              <a:t>wrong….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As a group, create a 5- to 6-minute audio podcast in which you answer the above question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Excellent podcasts will draw on reliable sources of information and research.</a:t>
            </a:r>
          </a:p>
          <a:p>
            <a:pPr lvl="0"/>
            <a:r>
              <a:rPr lang="en-US" dirty="0" smtClean="0"/>
              <a:t>You may wish to review the CFR Crisis Guide: Pakistan website (linked on our Futures Discussion Boards) as you research for your project.</a:t>
            </a:r>
          </a:p>
          <a:p>
            <a:pPr lvl="0"/>
            <a:r>
              <a:rPr lang="en-US" dirty="0" smtClean="0"/>
              <a:t>Each member of the group must participate equally and introduce herself or himself at the beginning of the podcast.  (Your pictures in the PowerPoint would be a nice touch!)</a:t>
            </a:r>
          </a:p>
          <a:p>
            <a:pPr lvl="0"/>
            <a:r>
              <a:rPr lang="en-US" dirty="0" smtClean="0"/>
              <a:t>You may wish to organize the podcast as a news report, an editorial, an on-the-scenes report - however you'd like to do this.  Be creative!  The rest of the class will view your submission either in class or on our website.</a:t>
            </a:r>
          </a:p>
          <a:p>
            <a:pPr lvl="0"/>
            <a:r>
              <a:rPr lang="en-US" dirty="0" smtClean="0"/>
              <a:t>If you are familiar with recording and editing .mp3 files, you may submit an .mp3. </a:t>
            </a:r>
          </a:p>
          <a:p>
            <a:pPr lvl="0"/>
            <a:r>
              <a:rPr lang="en-US" dirty="0" smtClean="0"/>
              <a:t>If you are not familiar with audio recording, read the "How-to-use-</a:t>
            </a:r>
            <a:r>
              <a:rPr lang="en-US" dirty="0" err="1" smtClean="0"/>
              <a:t>Audacity.pdf</a:t>
            </a:r>
            <a:r>
              <a:rPr lang="en-US" dirty="0" smtClean="0"/>
              <a:t>" (</a:t>
            </a:r>
            <a:r>
              <a:rPr lang="en-US" dirty="0" err="1" smtClean="0"/>
              <a:t>xxxxxx</a:t>
            </a:r>
            <a:r>
              <a:rPr lang="en-US" dirty="0" smtClean="0"/>
              <a:t>) document (also linked on I-Learn) for details on using this great (and free!) audio recording program.</a:t>
            </a:r>
          </a:p>
          <a:p>
            <a:pPr lvl="0"/>
            <a:r>
              <a:rPr lang="en-US" dirty="0" smtClean="0"/>
              <a:t>You </a:t>
            </a:r>
            <a:r>
              <a:rPr lang="en-US" b="1" dirty="0" smtClean="0"/>
              <a:t>MUST</a:t>
            </a:r>
            <a:r>
              <a:rPr lang="en-US" dirty="0" smtClean="0"/>
              <a:t> include a "beep" or "Next Slide Please" in your podcast to indicate to the audience when to advance to the next slide in your PowerPoint presentation.</a:t>
            </a:r>
          </a:p>
          <a:p>
            <a:pPr lvl="0"/>
            <a:r>
              <a:rPr lang="en-US" dirty="0" smtClean="0"/>
              <a:t>Save your podcast as either an .</a:t>
            </a:r>
            <a:r>
              <a:rPr lang="en-US" dirty="0" err="1" smtClean="0"/>
              <a:t>ogg</a:t>
            </a:r>
            <a:r>
              <a:rPr lang="en-US" dirty="0" smtClean="0"/>
              <a:t> file (an Audacity format) or an .mp3 file.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i="1" dirty="0" smtClean="0"/>
              <a:t>better!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5-6 Minute Podcast</a:t>
            </a:r>
          </a:p>
          <a:p>
            <a:pPr lvl="1"/>
            <a:r>
              <a:rPr lang="en-US" dirty="0" smtClean="0"/>
              <a:t>CFR Crisis Guide – Pakistan</a:t>
            </a:r>
          </a:p>
          <a:p>
            <a:pPr lvl="1"/>
            <a:r>
              <a:rPr lang="en-US" dirty="0" smtClean="0"/>
              <a:t>Futures Discussion Boards</a:t>
            </a:r>
          </a:p>
          <a:p>
            <a:r>
              <a:rPr lang="en-US" dirty="0" smtClean="0"/>
              <a:t>Equal Participation &amp; Contribution</a:t>
            </a:r>
          </a:p>
          <a:p>
            <a:pPr lvl="1"/>
            <a:r>
              <a:rPr lang="en-US" dirty="0" smtClean="0"/>
              <a:t>Divvy it up!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Be creative!</a:t>
            </a:r>
          </a:p>
          <a:p>
            <a:r>
              <a:rPr lang="en-US" dirty="0" smtClean="0"/>
              <a:t>.mp3 or Audacity (.</a:t>
            </a:r>
            <a:r>
              <a:rPr lang="en-US" dirty="0" err="1" smtClean="0"/>
              <a:t>ogg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103</TotalTime>
  <Words>285</Words>
  <Application>Microsoft Macintosh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Story</vt:lpstr>
      <vt:lpstr>Futures Project</vt:lpstr>
      <vt:lpstr> </vt:lpstr>
      <vt:lpstr>Read the Instructions!</vt:lpstr>
      <vt:lpstr>Beep?</vt:lpstr>
      <vt:lpstr>Get Organized!</vt:lpstr>
      <vt:lpstr>Structure</vt:lpstr>
      <vt:lpstr>PowerPoint Presentation</vt:lpstr>
      <vt:lpstr>This is wrong….</vt:lpstr>
      <vt:lpstr>This is better!</vt:lpstr>
      <vt:lpstr>http://audacity.sourceforge.net/</vt:lpstr>
      <vt:lpstr>Audacity</vt:lpstr>
      <vt:lpstr>Steps</vt:lpstr>
      <vt:lpstr>Good luck!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Futures Project</dc:title>
  <dc:creator>Brian Felt</dc:creator>
  <cp:lastModifiedBy>Brian Felt</cp:lastModifiedBy>
  <cp:revision>7</cp:revision>
  <dcterms:created xsi:type="dcterms:W3CDTF">2011-07-11T22:45:31Z</dcterms:created>
  <dcterms:modified xsi:type="dcterms:W3CDTF">2011-12-12T22:53:26Z</dcterms:modified>
</cp:coreProperties>
</file>