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56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Adapter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Kaio Costa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Ramon de Souza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Adapter (Adaptador, ou também conhecido como Wrapper) é um dos padrões de projeto estruturais do GoF (Gang of Four).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padrão Adapter converte uma interface de uma classe para outra interface que o cliente espera encontrar.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Adaptador  permite que classes com interfaces incompatíveis trabalhem juntas.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“</a:t>
            </a:r>
            <a:r>
              <a:rPr lang="pt-BR" sz="2000"/>
              <a:t>Converter a interface de uma classe em outra interface, esperada pelo cliente. O Adapter permite que interfaces incompatíveis trabalhem em conjunto – o que, de outra forma, seria impossível.” </a:t>
            </a:r>
            <a:r>
              <a:rPr lang="pt-BR" sz="1500"/>
              <a:t>[1] </a:t>
            </a:r>
            <a:r>
              <a:rPr lang="pt-BR" sz="2000"/>
              <a:t>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[1] GAMMA, Erich et al. Padrões de Projeto: Soluções reutilizáveis de software orientado a objetos.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 - Objetivo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padrão de projeto Adapter é utilizado quando há a necessidade de trabalhar com classes distintas respondendo a uma interface comum no código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Incluir bibliotecas ou novas funcionalidades em sistemas já prontos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 - Motivação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classe já existente e sua interface não combinam com a esperada pelo cliente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quer criar uma classe reutilizável que coopera com classes não relacionadas ou não previstas, isto é, classes que não necessariamente tenham interfaces compatíveis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 - Estrutura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25" y="1300400"/>
            <a:ext cx="6798625" cy="2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 - Vantagens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Padrão Adapter possui boas práticas de programação orientada a objetos tais como: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da composição de objetos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Vinculação do cliente a uma interface e não a uma implementação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Flexibilidade com o uso de diversos adaptadores.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Adapter - Exemplo prático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