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881A-EEDB-4217-92F1-D47E7A8721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A92B6-1836-4E27-9C10-6018CDF4E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11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ề và Nội dung" type="obj">
  <p:cSld name="Tiêu đề và Nội dung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1200727" y="1"/>
            <a:ext cx="10991273" cy="107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066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Dọc và Văn bản" type="vertTitleAndTx">
  <p:cSld name="Tiêu đề Dọc và Văn bả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669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êu đề Bản chiếu" type="title">
  <p:cSld name="1_Tiêu đề Bản chiếu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869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Đầu trang của Phần" type="secHead">
  <p:cSld name="Đầu trang của Phầ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285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i Nội dung" type="twoObj">
  <p:cSld name="Hai Nội dung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1200727" y="1"/>
            <a:ext cx="10991273" cy="107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586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ép so sánh" type="twoTxTwoObj">
  <p:cSld name="Phép so sánh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30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ỉ Tiêu đề" type="titleOnly">
  <p:cSld name="Chỉ Tiêu đề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1200727" y="1"/>
            <a:ext cx="10991273" cy="107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732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ống" type="blank">
  <p:cSld name="Trống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733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ội dung với Chú thích" type="objTx">
  <p:cSld name="Nội dung với Chú thích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27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̉nh với Chú thích" type="picTx">
  <p:cSld name="Ảnh với Chú thích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651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và Văn bản Dọc" type="vertTx">
  <p:cSld name="Tiêu đề và Văn bản Dọc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1200727" y="1"/>
            <a:ext cx="10991273" cy="107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729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-2" y="-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1200727" y="1"/>
            <a:ext cx="10991273" cy="107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4" name="Google Shape;14;p5"/>
          <p:cNvSpPr/>
          <p:nvPr/>
        </p:nvSpPr>
        <p:spPr>
          <a:xfrm>
            <a:off x="2" y="1072338"/>
            <a:ext cx="12191998" cy="87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3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88534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eb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web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TRƯỜNG ĐẠI HỌC GIAO THÔNG VẬN TẢI</a:t>
            </a:r>
            <a:br>
              <a:rPr lang="en-US" dirty="0"/>
            </a:br>
            <a:r>
              <a:rPr lang="en-US" dirty="0"/>
              <a:t>UNIVERSITY OF TRANSPOST AND COMMUNICATIONS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2048060"/>
            <a:ext cx="12192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  <a:cs typeface="Times New Roman" panose="02020603050405020304" pitchFamily="18" charset="0"/>
              </a:rPr>
              <a:t>ĐỒ ÁN TỐT NGHIỆP</a:t>
            </a:r>
          </a:p>
          <a:p>
            <a:pPr algn="ctr"/>
            <a:endParaRPr lang="en-US" sz="2800" b="1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4400" b="1" dirty="0">
                <a:latin typeface="+mj-lt"/>
                <a:cs typeface="Times New Roman" panose="02020603050405020304" pitchFamily="18" charset="0"/>
              </a:rPr>
              <a:t>Website </a:t>
            </a:r>
            <a:r>
              <a:rPr lang="en-US" sz="4400" b="1" dirty="0" err="1">
                <a:latin typeface="+mj-lt"/>
                <a:cs typeface="Times New Roman" panose="02020603050405020304" pitchFamily="18" charset="0"/>
              </a:rPr>
              <a:t>đưa</a:t>
            </a:r>
            <a:r>
              <a:rPr lang="en-US" sz="4400" b="1" dirty="0">
                <a:latin typeface="+mj-lt"/>
                <a:cs typeface="Times New Roman" panose="02020603050405020304" pitchFamily="18" charset="0"/>
              </a:rPr>
              <a:t> tin </a:t>
            </a:r>
            <a:r>
              <a:rPr lang="en-US" sz="4400" b="1" dirty="0" err="1">
                <a:latin typeface="+mj-lt"/>
                <a:cs typeface="Times New Roman" panose="02020603050405020304" pitchFamily="18" charset="0"/>
              </a:rPr>
              <a:t>tức</a:t>
            </a:r>
            <a:r>
              <a:rPr lang="en-US" sz="4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4400" b="1" dirty="0">
                <a:latin typeface="+mj-lt"/>
                <a:cs typeface="Times New Roman" panose="02020603050405020304" pitchFamily="18" charset="0"/>
              </a:rPr>
              <a:t> game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DCEAB29-03BC-9AFA-17B2-A0DB030C1096}"/>
              </a:ext>
            </a:extLst>
          </p:cNvPr>
          <p:cNvSpPr txBox="1"/>
          <p:nvPr/>
        </p:nvSpPr>
        <p:spPr>
          <a:xfrm>
            <a:off x="3204823" y="4131915"/>
            <a:ext cx="578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: Vũ Trung Hiếu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TRƯỜNG ĐẠI HỌC GIAO THÔNG VẬN TẢI</a:t>
            </a:r>
            <a:br>
              <a:rPr lang="en-US" dirty="0"/>
            </a:br>
            <a:r>
              <a:rPr lang="en-US" dirty="0"/>
              <a:t>UNIVERSITY OF TRANSPOST AND COMMUNICATIONS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5600" y="1123933"/>
            <a:ext cx="12192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NỘI DUNG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600" y="1890948"/>
            <a:ext cx="1148080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Phần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: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Đặt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vấn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đề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Phần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:</a:t>
            </a:r>
            <a:r>
              <a:rPr kumimoji="0" lang="vi-V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Mục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đích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của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đề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tài</a:t>
            </a:r>
            <a:br>
              <a:rPr kumimoji="0" lang="vi-V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Phần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3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: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Tổng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quan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về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chương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trình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Phần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4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: Quy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trình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xây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dựng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hệ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thống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Trao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đổi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và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thảo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luận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166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41D73C9-6C0F-173B-53E5-87989E0BCDEF}"/>
              </a:ext>
            </a:extLst>
          </p:cNvPr>
          <p:cNvSpPr txBox="1"/>
          <p:nvPr/>
        </p:nvSpPr>
        <p:spPr>
          <a:xfrm>
            <a:off x="2680447" y="143435"/>
            <a:ext cx="6831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Đặt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vấn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đề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54A0A913-6157-8802-EAEF-03D8CE6CD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90" y="1285875"/>
            <a:ext cx="2143125" cy="2143125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618DC6BA-4DED-CFFE-CDDA-3EB56557C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285875"/>
            <a:ext cx="2143125" cy="2143125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7C7AA965-77F1-A597-0066-66ABCF164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084" y="1285874"/>
            <a:ext cx="2143125" cy="2143125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A602382A-1D60-DE79-7CCE-50A575D8AB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6" y="1234421"/>
            <a:ext cx="2143125" cy="2194578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E55EC87F-2A62-83B6-C8E0-B1525303FF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133" y="657970"/>
            <a:ext cx="6037729" cy="40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3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BD54E74-D606-7361-3262-0696448A9DF9}"/>
              </a:ext>
            </a:extLst>
          </p:cNvPr>
          <p:cNvSpPr txBox="1"/>
          <p:nvPr/>
        </p:nvSpPr>
        <p:spPr>
          <a:xfrm>
            <a:off x="3555080" y="193963"/>
            <a:ext cx="5081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Mục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đích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của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đề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tài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5CE70C4A-4755-C090-97E1-5536B28BE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494" y="1043325"/>
            <a:ext cx="7973012" cy="4771349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1CDA638B-54A5-3E03-D237-A213C2BBA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47" y="1170243"/>
            <a:ext cx="6424906" cy="45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3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DE33FDA-66DC-4670-1731-6F53BE256B6C}"/>
              </a:ext>
            </a:extLst>
          </p:cNvPr>
          <p:cNvSpPr txBox="1"/>
          <p:nvPr/>
        </p:nvSpPr>
        <p:spPr>
          <a:xfrm>
            <a:off x="2944341" y="193963"/>
            <a:ext cx="63033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Tổng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quan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chương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trình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AB06BDC-F3A4-0259-15F8-00A155439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63" y="1244600"/>
            <a:ext cx="10381673" cy="5515264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2506652A-4717-9218-1B32-45A48E00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63" y="1244600"/>
            <a:ext cx="10381674" cy="5515264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83190491-60EF-EC83-F04A-57932706E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62" y="1244599"/>
            <a:ext cx="10381675" cy="5515265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DE85F2C4-3686-FF3C-6E1F-5E67F6608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161" y="1342735"/>
            <a:ext cx="10381675" cy="5515265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06F1042D-9B6F-9580-B696-1EFA20213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161" y="1293667"/>
            <a:ext cx="10381675" cy="55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0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3B5361E-4C2F-3046-A52A-B7106049BF08}"/>
              </a:ext>
            </a:extLst>
          </p:cNvPr>
          <p:cNvSpPr txBox="1"/>
          <p:nvPr/>
        </p:nvSpPr>
        <p:spPr>
          <a:xfrm>
            <a:off x="2680447" y="143435"/>
            <a:ext cx="6831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Xây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dựng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hệ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thống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97D4DD4-6B14-0742-B5DE-EC800A5F0174}"/>
              </a:ext>
            </a:extLst>
          </p:cNvPr>
          <p:cNvSpPr txBox="1"/>
          <p:nvPr/>
        </p:nvSpPr>
        <p:spPr>
          <a:xfrm>
            <a:off x="2680447" y="1302599"/>
            <a:ext cx="6831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Lựa</a:t>
            </a:r>
            <a:r>
              <a:rPr lang="en-US" sz="4400" dirty="0"/>
              <a:t> </a:t>
            </a:r>
            <a:r>
              <a:rPr lang="en-US" sz="4400" dirty="0" err="1"/>
              <a:t>chọn</a:t>
            </a:r>
            <a:r>
              <a:rPr lang="en-US" sz="4400" dirty="0"/>
              <a:t> </a:t>
            </a:r>
            <a:r>
              <a:rPr lang="en-US" sz="4400" dirty="0" err="1"/>
              <a:t>công</a:t>
            </a:r>
            <a:r>
              <a:rPr lang="en-US" sz="4400" dirty="0"/>
              <a:t> </a:t>
            </a:r>
            <a:r>
              <a:rPr lang="en-US" sz="4400" dirty="0" err="1"/>
              <a:t>nghệ</a:t>
            </a:r>
            <a:endParaRPr lang="en-US" sz="4400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5D0BE70F-799E-972A-62D9-6CCF816BC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73" y="3326245"/>
            <a:ext cx="1738746" cy="1738746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C28447E3-2115-42F9-066C-42F8A2D33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29" y="3326245"/>
            <a:ext cx="1217862" cy="1738746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E7FF539-D4AA-FD30-1D08-420C5F128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60" y="3326245"/>
            <a:ext cx="2781994" cy="1738746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98845357-0CDE-2884-FEAD-F7A3FEEE07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84" y="1929245"/>
            <a:ext cx="1606550" cy="1397000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AFB66458-B56D-7815-B251-E67A698E2C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37" y="5250201"/>
            <a:ext cx="1751845" cy="1234881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A6A2E9EA-04CC-0A70-3B25-020FF57189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59" y="1031496"/>
            <a:ext cx="3429000" cy="3429000"/>
          </a:xfrm>
          <a:prstGeom prst="rect">
            <a:avLst/>
          </a:prstGeom>
        </p:spPr>
      </p:pic>
      <p:pic>
        <p:nvPicPr>
          <p:cNvPr id="23" name="Hình ảnh 22">
            <a:extLst>
              <a:ext uri="{FF2B5EF4-FFF2-40B4-BE49-F238E27FC236}">
                <a16:creationId xmlns:a16="http://schemas.microsoft.com/office/drawing/2014/main" id="{966D56C1-763A-BA5C-7884-4331C08772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31" y="3505175"/>
            <a:ext cx="3562528" cy="2179784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9E22EB84-64FD-E6E2-B373-F970B8C556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05" y="3654552"/>
            <a:ext cx="4139872" cy="173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9DDEE20-F0E2-819B-F466-76D97FEF697B}"/>
              </a:ext>
            </a:extLst>
          </p:cNvPr>
          <p:cNvSpPr txBox="1"/>
          <p:nvPr/>
        </p:nvSpPr>
        <p:spPr>
          <a:xfrm>
            <a:off x="2680447" y="143435"/>
            <a:ext cx="6831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Xây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dựng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hệ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thống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5528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107</Words>
  <Application>Microsoft Office PowerPoint</Application>
  <PresentationFormat>Màn hình rộng</PresentationFormat>
  <Paragraphs>21</Paragraphs>
  <Slides>7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Theme1</vt:lpstr>
      <vt:lpstr>TRƯỜNG ĐẠI HỌC GIAO THÔNG VẬN TẢI UNIVERSITY OF TRANSPOST AND COMMUNICATIONS</vt:lpstr>
      <vt:lpstr>TRƯỜNG ĐẠI HỌC GIAO THÔNG VẬN TẢI UNIVERSITY OF TRANSPOST AND COMMUNICATIONS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GIAO THÔNG VẬN TẢI UNIVERSITY OF TRANSPOST AND COMMUNICATIONS</dc:title>
  <dc:creator>Hieu Vu</dc:creator>
  <cp:lastModifiedBy>Hieu Vu</cp:lastModifiedBy>
  <cp:revision>1</cp:revision>
  <dcterms:created xsi:type="dcterms:W3CDTF">2023-05-15T16:01:25Z</dcterms:created>
  <dcterms:modified xsi:type="dcterms:W3CDTF">2023-05-15T16:58:03Z</dcterms:modified>
</cp:coreProperties>
</file>