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2" r:id="rId4"/>
    <p:sldId id="263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i0T3Lsz+s+w+NVwy2QJQHamJzx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868" autoAdjust="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34" Type="http://schemas.openxmlformats.org/officeDocument/2006/relationships/presProps" Target="presProps.xml"/><Relationship Id="rId7" Type="http://schemas.openxmlformats.org/officeDocument/2006/relationships/font" Target="fonts/font1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36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7117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1549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4752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êu đề và Nội dung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title"/>
          </p:nvPr>
        </p:nvSpPr>
        <p:spPr>
          <a:xfrm>
            <a:off x="1200727" y="1"/>
            <a:ext cx="10991273" cy="1072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9340273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êu đề và Văn bản Dọc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1200727" y="1"/>
            <a:ext cx="10991273" cy="1072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9340273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êu đề Dọc và Văn bản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9340273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êu đề Bản chiếu" type="title">
  <p:cSld name="TITL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9340273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êu đề Bản chiếu">
  <p:cSld name="Tiêu đề Bản chiếu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3792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7"/>
          <p:cNvSpPr txBox="1"/>
          <p:nvPr/>
        </p:nvSpPr>
        <p:spPr>
          <a:xfrm>
            <a:off x="1154545" y="558741"/>
            <a:ext cx="11037454" cy="521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lang="vi-V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TRANSPORT AND COMMUNICATIONS</a:t>
            </a:r>
            <a:endParaRPr/>
          </a:p>
        </p:txBody>
      </p:sp>
      <p:sp>
        <p:nvSpPr>
          <p:cNvPr id="24" name="Google Shape;24;p7"/>
          <p:cNvSpPr txBox="1"/>
          <p:nvPr/>
        </p:nvSpPr>
        <p:spPr>
          <a:xfrm>
            <a:off x="1154546" y="59846"/>
            <a:ext cx="11037454" cy="521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vi-VN" sz="2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TRƯỜNG ĐẠI HỌC GIAO THÔNG VẬN TẢI</a:t>
            </a:r>
            <a:endParaRPr/>
          </a:p>
        </p:txBody>
      </p:sp>
      <p:sp>
        <p:nvSpPr>
          <p:cNvPr id="25" name="Google Shape;25;p7"/>
          <p:cNvSpPr txBox="1"/>
          <p:nvPr/>
        </p:nvSpPr>
        <p:spPr>
          <a:xfrm>
            <a:off x="0" y="1478154"/>
            <a:ext cx="12192000" cy="521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vi-V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LUẬN VĂN THẠC SĨ</a:t>
            </a:r>
            <a:endParaRPr/>
          </a:p>
        </p:txBody>
      </p:sp>
      <p:sp>
        <p:nvSpPr>
          <p:cNvPr id="26" name="Google Shape;26;p7"/>
          <p:cNvSpPr txBox="1"/>
          <p:nvPr/>
        </p:nvSpPr>
        <p:spPr>
          <a:xfrm>
            <a:off x="-1" y="1978448"/>
            <a:ext cx="12192000" cy="16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vi-VN"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NGHIÊN CỨU PHƯƠNG PHÁP ĐO ĐẠC HIỆN TRƯỜNG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vi-VN"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RUNG ĐỘNG ĐẤT NỀN KHI THI CÔNG TUYẾN ĐƯỜNG SẮT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vi-VN"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ĐÔ THỊ THÍ ĐIỂM THÀNH PHỐ HÀ NỘI</a:t>
            </a:r>
            <a:endParaRPr/>
          </a:p>
        </p:txBody>
      </p:sp>
      <p:sp>
        <p:nvSpPr>
          <p:cNvPr id="27" name="Google Shape;27;p7"/>
          <p:cNvSpPr txBox="1"/>
          <p:nvPr/>
        </p:nvSpPr>
        <p:spPr>
          <a:xfrm>
            <a:off x="0" y="3729627"/>
            <a:ext cx="12192000" cy="1397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vi-VN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NGÀNH: KỸ THUẬT XÂY DỰNG CÔNG TRÌNH GIAO THÔNG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vi-VN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MÃ SỐ: 60.58.02.05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vi-VN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CHUYÊN NGÀNH: XÂY DỰNG CẦU HẦM</a:t>
            </a:r>
            <a:endParaRPr/>
          </a:p>
        </p:txBody>
      </p:sp>
      <p:sp>
        <p:nvSpPr>
          <p:cNvPr id="28" name="Google Shape;28;p7"/>
          <p:cNvSpPr txBox="1"/>
          <p:nvPr/>
        </p:nvSpPr>
        <p:spPr>
          <a:xfrm>
            <a:off x="0" y="5202948"/>
            <a:ext cx="12192000" cy="521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vi-V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TRẦN THẢO LINH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vi-VN" sz="2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HƯỚNG DẪN KHOA HỌC: TS. NGUYỄN THỊ CẨM NHUNG</a:t>
            </a:r>
            <a:endParaRPr/>
          </a:p>
        </p:txBody>
      </p:sp>
      <p:sp>
        <p:nvSpPr>
          <p:cNvPr id="29" name="Google Shape;29;p7"/>
          <p:cNvSpPr txBox="1"/>
          <p:nvPr/>
        </p:nvSpPr>
        <p:spPr>
          <a:xfrm>
            <a:off x="-1" y="6468481"/>
            <a:ext cx="12192000" cy="521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vi-V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Hà Nội – 2020</a:t>
            </a:r>
            <a:endParaRPr/>
          </a:p>
        </p:txBody>
      </p:sp>
      <p:sp>
        <p:nvSpPr>
          <p:cNvPr id="30" name="Google Shape;30;p7"/>
          <p:cNvSpPr/>
          <p:nvPr/>
        </p:nvSpPr>
        <p:spPr>
          <a:xfrm>
            <a:off x="2" y="1072338"/>
            <a:ext cx="12191998" cy="870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3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Đầu trang của Phầ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9340273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i Nội dung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1200727" y="1"/>
            <a:ext cx="10991273" cy="1072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9340273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ép so sánh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9340273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ỉ Tiêu đề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/>
          </p:nvPr>
        </p:nvSpPr>
        <p:spPr>
          <a:xfrm>
            <a:off x="1200727" y="1"/>
            <a:ext cx="10991273" cy="1072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9340273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ống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9340273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ội dung với Chú thích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9340273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̉nh với Chú thích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9340273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-2" y="-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"/>
          <p:cNvSpPr txBox="1">
            <a:spLocks noGrp="1"/>
          </p:cNvSpPr>
          <p:nvPr>
            <p:ph type="title"/>
          </p:nvPr>
        </p:nvSpPr>
        <p:spPr>
          <a:xfrm>
            <a:off x="1200727" y="1"/>
            <a:ext cx="10991273" cy="1072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  <a:defRPr sz="3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ldNum" idx="12"/>
          </p:nvPr>
        </p:nvSpPr>
        <p:spPr>
          <a:xfrm>
            <a:off x="9340273" y="642100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sp>
        <p:nvSpPr>
          <p:cNvPr id="14" name="Google Shape;14;p5"/>
          <p:cNvSpPr/>
          <p:nvPr/>
        </p:nvSpPr>
        <p:spPr>
          <a:xfrm>
            <a:off x="2" y="1072338"/>
            <a:ext cx="12191998" cy="870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3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>
            <a:spLocks noGrp="1"/>
          </p:cNvSpPr>
          <p:nvPr>
            <p:ph type="title"/>
          </p:nvPr>
        </p:nvSpPr>
        <p:spPr>
          <a:xfrm>
            <a:off x="1200602" y="1"/>
            <a:ext cx="10991400" cy="10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vi-VN" sz="2800" b="1"/>
              <a:t>TRƯỜNG ĐẠI HỌC GIAO THÔNG VẬN TẢI</a:t>
            </a:r>
            <a:br>
              <a:rPr lang="vi-VN"/>
            </a:br>
            <a:r>
              <a:rPr lang="vi-VN" sz="2400"/>
              <a:t>UNIVERSITY OF TRANSPOST AND COMMUNICATIONS</a:t>
            </a: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-1" y="2048060"/>
            <a:ext cx="121920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  <a:cs typeface="Times New Roman" panose="02020603050405020304" pitchFamily="18" charset="0"/>
              </a:rPr>
              <a:t>ĐỒ ÁN TỐT NGHIỆP</a:t>
            </a:r>
          </a:p>
          <a:p>
            <a:pPr algn="ctr"/>
            <a:endParaRPr lang="en-US" sz="2800" b="1" dirty="0"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en-US" sz="4400" b="1" dirty="0">
                <a:latin typeface="+mj-lt"/>
                <a:cs typeface="Times New Roman" panose="02020603050405020304" pitchFamily="18" charset="0"/>
              </a:rPr>
              <a:t>Website </a:t>
            </a:r>
            <a:r>
              <a:rPr lang="en-US" sz="4400" b="1" dirty="0" err="1">
                <a:latin typeface="+mj-lt"/>
                <a:cs typeface="Times New Roman" panose="02020603050405020304" pitchFamily="18" charset="0"/>
              </a:rPr>
              <a:t>đưa</a:t>
            </a:r>
            <a:r>
              <a:rPr lang="en-US" sz="4400" b="1" dirty="0">
                <a:latin typeface="+mj-lt"/>
                <a:cs typeface="Times New Roman" panose="02020603050405020304" pitchFamily="18" charset="0"/>
              </a:rPr>
              <a:t> tin </a:t>
            </a:r>
            <a:r>
              <a:rPr lang="en-US" sz="4400" b="1" dirty="0" err="1">
                <a:latin typeface="+mj-lt"/>
                <a:cs typeface="Times New Roman" panose="02020603050405020304" pitchFamily="18" charset="0"/>
              </a:rPr>
              <a:t>tức</a:t>
            </a:r>
            <a:r>
              <a:rPr lang="en-US" sz="4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+mj-lt"/>
                <a:cs typeface="Times New Roman" panose="02020603050405020304" pitchFamily="18" charset="0"/>
              </a:rPr>
              <a:t>về</a:t>
            </a:r>
            <a:r>
              <a:rPr lang="en-US" sz="4400" b="1" dirty="0">
                <a:latin typeface="+mj-lt"/>
                <a:cs typeface="Times New Roman" panose="02020603050405020304" pitchFamily="18" charset="0"/>
              </a:rPr>
              <a:t> game</a:t>
            </a: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BDCEAB29-03BC-9AFA-17B2-A0DB030C1096}"/>
              </a:ext>
            </a:extLst>
          </p:cNvPr>
          <p:cNvSpPr txBox="1"/>
          <p:nvPr/>
        </p:nvSpPr>
        <p:spPr>
          <a:xfrm>
            <a:off x="3204823" y="4289898"/>
            <a:ext cx="5782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Sinh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: Vũ Trung Hiếu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>
            <a:spLocks noGrp="1"/>
          </p:cNvSpPr>
          <p:nvPr>
            <p:ph type="title"/>
          </p:nvPr>
        </p:nvSpPr>
        <p:spPr>
          <a:xfrm>
            <a:off x="1200602" y="1"/>
            <a:ext cx="10991400" cy="10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vi-VN" sz="2800" b="1"/>
              <a:t>TRƯỜNG ĐẠI HỌC GIAO THÔNG VẬN TẢI</a:t>
            </a:r>
            <a:br>
              <a:rPr lang="vi-VN"/>
            </a:br>
            <a:r>
              <a:rPr lang="vi-VN" sz="2400"/>
              <a:t>UNIVERSITY OF TRANSPOST AND COMMUNICATIONS</a:t>
            </a: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0" y="1189187"/>
            <a:ext cx="12192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600" y="1890948"/>
            <a:ext cx="1148080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+mj-lt"/>
                <a:cs typeface="Times New Roman" panose="02020603050405020304" pitchFamily="18" charset="0"/>
              </a:rPr>
              <a:t>Phần</a:t>
            </a:r>
            <a:r>
              <a:rPr lang="en-US" sz="2400" b="1" dirty="0">
                <a:latin typeface="+mj-lt"/>
                <a:cs typeface="Times New Roman" panose="02020603050405020304" pitchFamily="18" charset="0"/>
              </a:rPr>
              <a:t> 1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: ABC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+mj-lt"/>
                <a:cs typeface="Times New Roman" panose="02020603050405020304" pitchFamily="18" charset="0"/>
              </a:rPr>
              <a:t>Phần</a:t>
            </a:r>
            <a:r>
              <a:rPr lang="en-US" sz="2400" b="1" dirty="0">
                <a:latin typeface="+mj-lt"/>
                <a:cs typeface="Times New Roman" panose="02020603050405020304" pitchFamily="18" charset="0"/>
              </a:rPr>
              <a:t> 2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:</a:t>
            </a:r>
            <a:r>
              <a:rPr lang="vi-VN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DEF</a:t>
            </a:r>
            <a:br>
              <a:rPr lang="vi-VN" sz="2400" dirty="0">
                <a:latin typeface="+mj-lt"/>
                <a:cs typeface="Times New Roman" panose="02020603050405020304" pitchFamily="18" charset="0"/>
              </a:rPr>
            </a:b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+mj-lt"/>
                <a:cs typeface="Times New Roman" panose="02020603050405020304" pitchFamily="18" charset="0"/>
              </a:rPr>
              <a:t>Phần</a:t>
            </a:r>
            <a:r>
              <a:rPr lang="en-US" sz="2400" b="1" dirty="0">
                <a:latin typeface="+mj-lt"/>
                <a:cs typeface="Times New Roman" panose="02020603050405020304" pitchFamily="18" charset="0"/>
              </a:rPr>
              <a:t> 3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: XYZ</a:t>
            </a:r>
          </a:p>
          <a:p>
            <a:endParaRPr lang="en-US" sz="24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+mj-lt"/>
                <a:cs typeface="Times New Roman" panose="02020603050405020304" pitchFamily="18" charset="0"/>
              </a:rPr>
              <a:t>Trao</a:t>
            </a:r>
            <a:r>
              <a:rPr lang="en-US" sz="2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+mj-lt"/>
                <a:cs typeface="Times New Roman" panose="02020603050405020304" pitchFamily="18" charset="0"/>
              </a:rPr>
              <a:t>đổi</a:t>
            </a:r>
            <a:r>
              <a:rPr lang="en-US" sz="2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+mj-lt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+mj-lt"/>
                <a:cs typeface="Times New Roman" panose="02020603050405020304" pitchFamily="18" charset="0"/>
              </a:rPr>
              <a:t>thảo</a:t>
            </a:r>
            <a:r>
              <a:rPr lang="en-US" sz="2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+mj-lt"/>
                <a:cs typeface="Times New Roman" panose="02020603050405020304" pitchFamily="18" charset="0"/>
              </a:rPr>
              <a:t>luận</a:t>
            </a:r>
            <a:endParaRPr lang="en-US" sz="2400" b="1" dirty="0">
              <a:latin typeface="+mj-lt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667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>
            <a:spLocks noGrp="1"/>
          </p:cNvSpPr>
          <p:nvPr>
            <p:ph type="title"/>
          </p:nvPr>
        </p:nvSpPr>
        <p:spPr>
          <a:xfrm>
            <a:off x="1200602" y="1"/>
            <a:ext cx="10991400" cy="10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vi-VN" sz="2800" b="1"/>
              <a:t>TRƯỜNG ĐẠI HỌC GIAO THÔNG VẬN TẢI</a:t>
            </a:r>
            <a:br>
              <a:rPr lang="vi-VN"/>
            </a:br>
            <a:r>
              <a:rPr lang="vi-VN" sz="2400"/>
              <a:t>UNIVERSITY OF TRANSPOST AND COMMUNICATIONS</a:t>
            </a: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" y="1277296"/>
            <a:ext cx="121920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QUESTION AND ANSWER</a:t>
            </a:r>
          </a:p>
          <a:p>
            <a:pPr algn="ctr"/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 descr="C:\Users\Amethyst\AppData\Local\Microsoft\Windows\Temporary Internet Files\Content.IE5\F5KTD22G\MC900078622[1].wmf">
            <a:extLst>
              <a:ext uri="{FF2B5EF4-FFF2-40B4-BE49-F238E27FC236}">
                <a16:creationId xmlns:a16="http://schemas.microsoft.com/office/drawing/2014/main" id="{54409FCD-440A-7744-8F65-069DE27E4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808" y="2404997"/>
            <a:ext cx="1487671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methyst\AppData\Local\Microsoft\Windows\Temporary Internet Files\Content.IE5\TET3D79U\MC900078711[1].wmf">
            <a:extLst>
              <a:ext uri="{FF2B5EF4-FFF2-40B4-BE49-F238E27FC236}">
                <a16:creationId xmlns:a16="http://schemas.microsoft.com/office/drawing/2014/main" id="{CCEE8228-A584-774B-880D-D21DBF337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456" y="2287677"/>
            <a:ext cx="1367856" cy="331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689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>
            <a:spLocks noGrp="1"/>
          </p:cNvSpPr>
          <p:nvPr>
            <p:ph type="title"/>
          </p:nvPr>
        </p:nvSpPr>
        <p:spPr>
          <a:xfrm>
            <a:off x="1200602" y="1"/>
            <a:ext cx="10991400" cy="10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vi-VN" sz="2800" b="1"/>
              <a:t>TRƯỜNG ĐẠI HỌC GIAO THÔNG VẬN TẢI</a:t>
            </a:r>
            <a:br>
              <a:rPr lang="vi-VN"/>
            </a:br>
            <a:r>
              <a:rPr lang="vi-VN" sz="2400"/>
              <a:t>UNIVERSITY OF TRANSPOST AND COMMUNICATIONS</a:t>
            </a: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" y="2206241"/>
            <a:ext cx="121920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08553355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hủ đề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</TotalTime>
  <Words>97</Words>
  <Application>Microsoft Office PowerPoint</Application>
  <PresentationFormat>Màn hình rộng</PresentationFormat>
  <Paragraphs>18</Paragraphs>
  <Slides>4</Slides>
  <Notes>4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Theme1</vt:lpstr>
      <vt:lpstr>TRƯỜNG ĐẠI HỌC GIAO THÔNG VẬN TẢI UNIVERSITY OF TRANSPOST AND COMMUNICATIONS</vt:lpstr>
      <vt:lpstr>TRƯỜNG ĐẠI HỌC GIAO THÔNG VẬN TẢI UNIVERSITY OF TRANSPOST AND COMMUNICATIONS</vt:lpstr>
      <vt:lpstr>TRƯỜNG ĐẠI HỌC GIAO THÔNG VẬN TẢI UNIVERSITY OF TRANSPOST AND COMMUNICATIONS</vt:lpstr>
      <vt:lpstr>TRƯỜNG ĐẠI HỌC GIAO THÔNG VẬN TẢI UNIVERSITY OF TRANSPOST AND COMMUNICATIONS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GIAO THÔNG VẬN TẢI UNIVERSITY OF TRANSPOST AND COMMUNICATIONS</dc:title>
  <dc:creator>NGUYEN QUANG  HUAN</dc:creator>
  <cp:lastModifiedBy>Hieu Vu</cp:lastModifiedBy>
  <cp:revision>70</cp:revision>
  <dcterms:created xsi:type="dcterms:W3CDTF">2020-11-03T04:24:20Z</dcterms:created>
  <dcterms:modified xsi:type="dcterms:W3CDTF">2023-05-15T15:54:51Z</dcterms:modified>
</cp:coreProperties>
</file>