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441" r:id="rId4"/>
    <p:sldId id="439" r:id="rId5"/>
    <p:sldId id="485" r:id="rId6"/>
    <p:sldId id="466" r:id="rId7"/>
    <p:sldId id="457" r:id="rId8"/>
    <p:sldId id="490" r:id="rId9"/>
    <p:sldId id="486" r:id="rId10"/>
    <p:sldId id="491" r:id="rId11"/>
    <p:sldId id="487" r:id="rId12"/>
    <p:sldId id="493" r:id="rId13"/>
    <p:sldId id="488" r:id="rId14"/>
    <p:sldId id="489" r:id="rId15"/>
    <p:sldId id="442" r:id="rId16"/>
    <p:sldId id="44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77"/>
    <a:srgbClr val="6C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7" autoAdjust="0"/>
    <p:restoredTop sz="27624" autoAdjust="0"/>
  </p:normalViewPr>
  <p:slideViewPr>
    <p:cSldViewPr snapToGrid="0">
      <p:cViewPr varScale="1">
        <p:scale>
          <a:sx n="89" d="100"/>
          <a:sy n="89" d="100"/>
        </p:scale>
        <p:origin x="1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7F8F-C2E1-4053-8162-094886265268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C623-B749-4199-AD79-EFE73A440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C623-B749-4199-AD79-EFE73A4408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4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06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58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14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32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9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06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76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0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6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udalairajkumar/novel-corona-virus-2019-datas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CC58-DF96-4331-BE91-1440047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090" y="2527850"/>
            <a:ext cx="10676214" cy="2262781"/>
          </a:xfrm>
        </p:spPr>
        <p:txBody>
          <a:bodyPr>
            <a:normAutofit/>
          </a:bodyPr>
          <a:lstStyle/>
          <a:p>
            <a:r>
              <a:rPr lang="pt-BR" sz="5200" dirty="0"/>
              <a:t>Excel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0FDC1-0BF2-4F20-93A2-60DF233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90" y="4671362"/>
            <a:ext cx="8915399" cy="1126283"/>
          </a:xfrm>
        </p:spPr>
        <p:txBody>
          <a:bodyPr>
            <a:normAutofit/>
          </a:bodyPr>
          <a:lstStyle/>
          <a:p>
            <a:r>
              <a:rPr lang="pt-BR" sz="2400" dirty="0"/>
              <a:t>Prof. </a:t>
            </a:r>
            <a:r>
              <a:rPr lang="pt-BR" sz="2400" dirty="0" err="1"/>
              <a:t>Kaio</a:t>
            </a:r>
            <a:r>
              <a:rPr lang="pt-BR" sz="2400" dirty="0"/>
              <a:t> Mesquita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9C7FB-9A3C-4289-A7ED-3048E0E5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5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05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937618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>
                <a:solidFill>
                  <a:schemeClr val="tx1"/>
                </a:solidFill>
              </a:rPr>
              <a:t>Utilizar a criação de cenários para uma projeção de janeiro a dezembro com um acréscimo de 0,5% ao mês, iniciando de 2%, e com dólar a 6 reais. Posteriormente criar um cenário melhor com dólar a 4 reais e exibir os gráficos para ambos os cenários.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Atingir Metas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Diferença entre atingir metas e criação de cenários em projetos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Manipulação de Cenário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8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06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937618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>
                <a:solidFill>
                  <a:schemeClr val="tx1"/>
                </a:solidFill>
              </a:rPr>
              <a:t>Para obter um lucro R$450.000 no mês de maio, vendendo apenas café qual teria que ser a projeção daquele mês? E para um lucro de 2.000.000 em fevereiro apenas com a venda de maçã?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0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 Solver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Aprendendo a utilizar o Solver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Análise de Sensibilidade dos relatórios do Solver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03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Ler o arquivo de Problema Primal de Otimização no Excel (Projeto 03) e replicar a análise. Posteriormente fazer a análise dos relatórios do Solver para esse problema.</a:t>
            </a:r>
          </a:p>
        </p:txBody>
      </p:sp>
    </p:spTree>
    <p:extLst>
      <p:ext uri="{BB962C8B-B14F-4D97-AF65-F5344CB8AC3E}">
        <p14:creationId xmlns:p14="http://schemas.microsoft.com/office/powerpoint/2010/main" val="84285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821540" y="2651693"/>
            <a:ext cx="3503075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Bibliografia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6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	 maxlevel.cursos@gmail.com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 </a:t>
            </a:r>
            <a:r>
              <a:rPr lang="pt-BR" sz="2800" dirty="0"/>
              <a:t>@</a:t>
            </a:r>
            <a:r>
              <a:rPr lang="pt-BR" sz="2800" dirty="0" err="1"/>
              <a:t>maxlevel.capacitaoes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 https://maxlevel.com.br/</a:t>
            </a:r>
          </a:p>
          <a:p>
            <a:pPr marL="0" lvl="0" indent="0">
              <a:buNone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0" lvl="0" indent="0">
              <a:buNone/>
            </a:pPr>
            <a:r>
              <a:rPr lang="pt-BR" sz="2800" dirty="0"/>
              <a:t>	kaio@det.ufc.br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@</a:t>
            </a:r>
            <a:r>
              <a:rPr lang="pt-BR" sz="2800" dirty="0" err="1"/>
              <a:t>kaio_mesquitaa</a:t>
            </a:r>
            <a:endParaRPr lang="pt-BR" sz="2800" dirty="0"/>
          </a:p>
          <a:p>
            <a:pPr marL="457200" lvl="1" indent="0">
              <a:buNone/>
            </a:pPr>
            <a:r>
              <a:rPr lang="pt-BR" sz="2600" dirty="0"/>
              <a:t> https://github.com/kaiomesquita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D6BF96-9211-40C0-A4A5-242E9C1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83" y="1930405"/>
            <a:ext cx="465354" cy="4653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47502A-2A53-4CB6-A188-A6C3EC6F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39" y="4683490"/>
            <a:ext cx="465354" cy="465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B79AAA-712C-4C54-99C7-EC55A221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95" y="5770369"/>
            <a:ext cx="463521" cy="46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440BA8-C6C4-4DE1-9453-8EBCC595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691" y="2421164"/>
            <a:ext cx="490025" cy="490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9B49DF-26A8-4BAE-A96D-F8DBA639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42" y="5208680"/>
            <a:ext cx="490025" cy="4900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199632-D909-4FAB-AE1D-EE827EEB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84" y="2948974"/>
            <a:ext cx="589406" cy="5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diagnósticos a partir de dados para apoio à tomada de decisão;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análises estatísticas;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os meios de visualização e impressão.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Personalizando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2. Auditoria de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3. Filtro Avançado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4. Tabela Dinâmica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5. Gráfico Dinâmico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6. Funções (Aula 02)</a:t>
            </a:r>
          </a:p>
          <a:p>
            <a:pPr marL="0" lvl="0" indent="0">
              <a:buNone/>
            </a:pP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01B37-906D-4F32-8626-94BACECF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9855820" cy="4398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7. Suplementos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8. Cenários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9. Atingir Metas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10. Análise de sensibilidade do Solver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11. Criando formulários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* Metodologia Científica - Relatórios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12. Macros no Excel </a:t>
            </a:r>
            <a:r>
              <a:rPr lang="pt-BR" sz="2400" dirty="0"/>
              <a:t>(Aula 05)</a:t>
            </a:r>
            <a:endParaRPr lang="pt-BR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13. </a:t>
            </a:r>
            <a:r>
              <a:rPr lang="pt-BR" sz="2600" dirty="0" err="1"/>
              <a:t>Programaçõ</a:t>
            </a:r>
            <a:r>
              <a:rPr lang="pt-BR" sz="2600" dirty="0"/>
              <a:t> VBA </a:t>
            </a:r>
            <a:r>
              <a:rPr lang="pt-BR" sz="2800" dirty="0"/>
              <a:t>(Aula 05)</a:t>
            </a:r>
            <a:endParaRPr lang="pt-BR" sz="32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A4AF0-284D-4465-99F1-6540C81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02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Baixar o arquivo completo do Banco de Dados de casos de </a:t>
            </a:r>
            <a:r>
              <a:rPr lang="pt-BR" dirty="0" err="1">
                <a:latin typeface="Arial" panose="020B0604020202020204" pitchFamily="34" charset="0"/>
              </a:rPr>
              <a:t>Coronavírus</a:t>
            </a:r>
            <a:r>
              <a:rPr lang="pt-BR" dirty="0">
                <a:latin typeface="Arial" panose="020B0604020202020204" pitchFamily="34" charset="0"/>
              </a:rPr>
              <a:t> em 2019 no seguinte link:</a:t>
            </a:r>
          </a:p>
          <a:p>
            <a:r>
              <a:rPr lang="pt-BR" dirty="0">
                <a:hlinkClick r:id="rId4"/>
              </a:rPr>
              <a:t>https://www.kaggle.com/sudalairajkumar/novel-corona-virus-2019-dataset</a:t>
            </a:r>
            <a:r>
              <a:rPr lang="pt-BR" dirty="0">
                <a:latin typeface="Arial" panose="020B0604020202020204" pitchFamily="34" charset="0"/>
              </a:rPr>
              <a:t> </a:t>
            </a:r>
          </a:p>
          <a:p>
            <a:endParaRPr lang="pt-BR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Escolher dois países/províncias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Limpar os dados escolhidos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Formatar a tabela e tipos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Corrigir os valores acumulados para valores não acumulados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Realizar a análise descritiva(Medida de tendência central; Medida de dispersão; Análise de Forma) para ambos os países escolhidos.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Para as medidas de tendência central e dispersão, utilizar a tabela de contingência para um país, e as fórmulas do Excel para o outro.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Escolher um ou mais tipos de gráficos para representar sua análise.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Criar um dashboard com pelo menos 3 gráficos dinâmicos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0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Análise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Descritiva ( O que aconteceu?)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Diagnóstica ( Como aconteceu?)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Preditiva ( O que vai acontecer?)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Prescritiva ( O que pode ser feito?)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Suplementos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Tipos de Suplementos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Habilitando os Suplementos do Excel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Análise de Correlação e Regressão Linear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04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>
                <a:solidFill>
                  <a:schemeClr val="tx1"/>
                </a:solidFill>
              </a:rPr>
              <a:t>Escolher duas variáveis da planilha de covida_19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fazer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uma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análise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 de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correlação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 tabular e com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gráfico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 de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dispersão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Cenários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Criação de um único Cenário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Manipulação de Cenários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0147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3445</TotalTime>
  <Words>660</Words>
  <Application>Microsoft Office PowerPoint</Application>
  <PresentationFormat>Widescreen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Cacho</vt:lpstr>
      <vt:lpstr>Excel Avançado</vt:lpstr>
      <vt:lpstr>Objetivos do curso</vt:lpstr>
      <vt:lpstr>Programa de curso</vt:lpstr>
      <vt:lpstr>Programa de curso</vt:lpstr>
      <vt:lpstr>Projeto 02</vt:lpstr>
      <vt:lpstr>Tipos de Análise</vt:lpstr>
      <vt:lpstr>7. Suplementos</vt:lpstr>
      <vt:lpstr>Atividade 04</vt:lpstr>
      <vt:lpstr>8. Cenários</vt:lpstr>
      <vt:lpstr>Atividade 05</vt:lpstr>
      <vt:lpstr>9. Atingir Metas</vt:lpstr>
      <vt:lpstr>Atividade 06</vt:lpstr>
      <vt:lpstr>10. Solver</vt:lpstr>
      <vt:lpstr>Projeto 03</vt:lpstr>
      <vt:lpstr>Bibliografia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PROBLEMAS E SOLUÇÕES EMPRESARIAIS</dc:title>
  <dc:creator>USER</dc:creator>
  <cp:lastModifiedBy>Kaio Gefferson Almeida</cp:lastModifiedBy>
  <cp:revision>118</cp:revision>
  <dcterms:created xsi:type="dcterms:W3CDTF">2020-02-19T14:18:02Z</dcterms:created>
  <dcterms:modified xsi:type="dcterms:W3CDTF">2020-07-03T19:49:00Z</dcterms:modified>
</cp:coreProperties>
</file>