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441" r:id="rId4"/>
    <p:sldId id="439" r:id="rId5"/>
    <p:sldId id="485" r:id="rId6"/>
    <p:sldId id="466" r:id="rId7"/>
    <p:sldId id="457" r:id="rId8"/>
    <p:sldId id="490" r:id="rId9"/>
    <p:sldId id="486" r:id="rId10"/>
    <p:sldId id="491" r:id="rId11"/>
    <p:sldId id="487" r:id="rId12"/>
    <p:sldId id="493" r:id="rId13"/>
    <p:sldId id="488" r:id="rId14"/>
    <p:sldId id="489" r:id="rId15"/>
    <p:sldId id="442" r:id="rId16"/>
    <p:sldId id="44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377"/>
    <a:srgbClr val="6CC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38" autoAdjust="0"/>
    <p:restoredTop sz="27624" autoAdjust="0"/>
  </p:normalViewPr>
  <p:slideViewPr>
    <p:cSldViewPr snapToGrid="0">
      <p:cViewPr varScale="1">
        <p:scale>
          <a:sx n="78" d="100"/>
          <a:sy n="78" d="100"/>
        </p:scale>
        <p:origin x="69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o Gefferson Almeida" userId="155049a5c7c23eff" providerId="LiveId" clId="{826C0F5F-D416-45FD-BFF8-85541B7CF1BE}"/>
    <pc:docChg chg="custSel modSld">
      <pc:chgData name="Kaio Gefferson Almeida" userId="155049a5c7c23eff" providerId="LiveId" clId="{826C0F5F-D416-45FD-BFF8-85541B7CF1BE}" dt="2020-11-27T13:23:40.563" v="359" actId="12"/>
      <pc:docMkLst>
        <pc:docMk/>
      </pc:docMkLst>
      <pc:sldChg chg="modSp mod">
        <pc:chgData name="Kaio Gefferson Almeida" userId="155049a5c7c23eff" providerId="LiveId" clId="{826C0F5F-D416-45FD-BFF8-85541B7CF1BE}" dt="2020-11-27T12:30:44.945" v="12" actId="20577"/>
        <pc:sldMkLst>
          <pc:docMk/>
          <pc:sldMk cId="528358534" sldId="256"/>
        </pc:sldMkLst>
        <pc:spChg chg="mod">
          <ac:chgData name="Kaio Gefferson Almeida" userId="155049a5c7c23eff" providerId="LiveId" clId="{826C0F5F-D416-45FD-BFF8-85541B7CF1BE}" dt="2020-11-27T12:30:44.945" v="12" actId="20577"/>
          <ac:spMkLst>
            <pc:docMk/>
            <pc:sldMk cId="528358534" sldId="256"/>
            <ac:spMk id="2" creationId="{A6E3CC58-DF96-4331-BE91-14400479D457}"/>
          </ac:spMkLst>
        </pc:spChg>
      </pc:sldChg>
      <pc:sldChg chg="modSp mod">
        <pc:chgData name="Kaio Gefferson Almeida" userId="155049a5c7c23eff" providerId="LiveId" clId="{826C0F5F-D416-45FD-BFF8-85541B7CF1BE}" dt="2020-11-27T12:31:55.175" v="55" actId="20577"/>
        <pc:sldMkLst>
          <pc:docMk/>
          <pc:sldMk cId="1266796049" sldId="439"/>
        </pc:sldMkLst>
        <pc:spChg chg="mod">
          <ac:chgData name="Kaio Gefferson Almeida" userId="155049a5c7c23eff" providerId="LiveId" clId="{826C0F5F-D416-45FD-BFF8-85541B7CF1BE}" dt="2020-11-27T12:31:55.175" v="55" actId="20577"/>
          <ac:spMkLst>
            <pc:docMk/>
            <pc:sldMk cId="1266796049" sldId="439"/>
            <ac:spMk id="10243" creationId="{00000000-0000-0000-0000-000000000000}"/>
          </ac:spMkLst>
        </pc:spChg>
      </pc:sldChg>
      <pc:sldChg chg="modSp mod">
        <pc:chgData name="Kaio Gefferson Almeida" userId="155049a5c7c23eff" providerId="LiveId" clId="{826C0F5F-D416-45FD-BFF8-85541B7CF1BE}" dt="2020-11-27T13:01:48.211" v="358" actId="20577"/>
        <pc:sldMkLst>
          <pc:docMk/>
          <pc:sldMk cId="40842354" sldId="490"/>
        </pc:sldMkLst>
        <pc:spChg chg="mod">
          <ac:chgData name="Kaio Gefferson Almeida" userId="155049a5c7c23eff" providerId="LiveId" clId="{826C0F5F-D416-45FD-BFF8-85541B7CF1BE}" dt="2020-11-27T13:01:48.211" v="358" actId="20577"/>
          <ac:spMkLst>
            <pc:docMk/>
            <pc:sldMk cId="40842354" sldId="490"/>
            <ac:spMk id="10243" creationId="{00000000-0000-0000-0000-000000000000}"/>
          </ac:spMkLst>
        </pc:spChg>
      </pc:sldChg>
      <pc:sldChg chg="modSp mod">
        <pc:chgData name="Kaio Gefferson Almeida" userId="155049a5c7c23eff" providerId="LiveId" clId="{826C0F5F-D416-45FD-BFF8-85541B7CF1BE}" dt="2020-11-27T13:23:40.563" v="359" actId="12"/>
        <pc:sldMkLst>
          <pc:docMk/>
          <pc:sldMk cId="141639936" sldId="491"/>
        </pc:sldMkLst>
        <pc:spChg chg="mod">
          <ac:chgData name="Kaio Gefferson Almeida" userId="155049a5c7c23eff" providerId="LiveId" clId="{826C0F5F-D416-45FD-BFF8-85541B7CF1BE}" dt="2020-11-27T13:23:40.563" v="359" actId="12"/>
          <ac:spMkLst>
            <pc:docMk/>
            <pc:sldMk cId="141639936" sldId="491"/>
            <ac:spMk id="1024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57F8F-C2E1-4053-8162-094886265268}" type="datetimeFigureOut">
              <a:rPr lang="pt-BR" smtClean="0"/>
              <a:t>27/11/2020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5C623-B749-4199-AD79-EFE73A440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86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5C623-B749-4199-AD79-EFE73A44080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20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10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042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11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206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358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14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732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06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60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308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0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2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91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706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7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576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8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402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9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26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sudalairajkumar/novel-corona-virus-2019-datase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3CC58-DF96-4331-BE91-14400479D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090" y="2527850"/>
            <a:ext cx="10676214" cy="2262781"/>
          </a:xfrm>
        </p:spPr>
        <p:txBody>
          <a:bodyPr>
            <a:normAutofit/>
          </a:bodyPr>
          <a:lstStyle/>
          <a:p>
            <a:r>
              <a:rPr lang="pt-BR" sz="5200" dirty="0"/>
              <a:t>Excel Avançado – Semana 03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D0FDC1-0BF2-4F20-93A2-60DF233D0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090" y="4671362"/>
            <a:ext cx="8915399" cy="1126283"/>
          </a:xfrm>
        </p:spPr>
        <p:txBody>
          <a:bodyPr>
            <a:normAutofit/>
          </a:bodyPr>
          <a:lstStyle/>
          <a:p>
            <a:r>
              <a:rPr lang="pt-BR" sz="2400" dirty="0"/>
              <a:t>Prof. </a:t>
            </a:r>
            <a:r>
              <a:rPr lang="pt-BR" sz="2400" dirty="0" err="1"/>
              <a:t>Kaio</a:t>
            </a:r>
            <a:r>
              <a:rPr lang="pt-BR" sz="2400" dirty="0"/>
              <a:t> Mesquita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C9C7FB-9A3C-4289-A7ED-3048E0E5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58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05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9376187" cy="439863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Utilizar a criação de cenários para uma projeção de janeiro a dezembro com um acréscimo de 0,5% ao mês, iniciando de 2%, e com dólar a 6 reais.</a:t>
            </a:r>
          </a:p>
          <a:p>
            <a:r>
              <a:rPr lang="pt-BR" sz="2800" dirty="0">
                <a:solidFill>
                  <a:schemeClr val="tx1"/>
                </a:solidFill>
              </a:rPr>
              <a:t> Posteriormente criar um cenário melhor com, dólar a 4 reais e exibir os gráficos para ambos os cenários.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10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 Atingir Metas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Diferença entre atingir metas e criação de cenários em projetos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Manipulação de Cenário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11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8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06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9376187" cy="439863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sz="2800" dirty="0">
                <a:solidFill>
                  <a:schemeClr val="tx1"/>
                </a:solidFill>
              </a:rPr>
              <a:t>Para obter um lucro R$450.000 no mês de maio, vendendo apenas café qual teria que ser a projeção daquele mês? E para um lucro de 2.000.000 em fevereiro apenas com a venda de maçã?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07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 Solver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Aprendendo a utilizar o Solver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Análise de Sensibilidade dos relatórios do Solver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02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03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68C772A-1A1F-45BD-AEB8-A846FF7CEB3A}"/>
              </a:ext>
            </a:extLst>
          </p:cNvPr>
          <p:cNvSpPr/>
          <p:nvPr/>
        </p:nvSpPr>
        <p:spPr>
          <a:xfrm>
            <a:off x="1642946" y="1438035"/>
            <a:ext cx="9675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Ler o arquivo de Problema Primal de Otimização no Excel (Projeto 03) e replicar a análise. Posteriormente fazer a análise dos relatórios do Solver para esse problema.</a:t>
            </a:r>
          </a:p>
        </p:txBody>
      </p:sp>
    </p:spTree>
    <p:extLst>
      <p:ext uri="{BB962C8B-B14F-4D97-AF65-F5344CB8AC3E}">
        <p14:creationId xmlns:p14="http://schemas.microsoft.com/office/powerpoint/2010/main" val="842851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4821540" y="2651693"/>
            <a:ext cx="3503075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Bibliografia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69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Contatos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sz="2800" dirty="0"/>
              <a:t>	 maxlevel.cursos@gmail.com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b="1" dirty="0"/>
              <a:t> </a:t>
            </a:r>
            <a:r>
              <a:rPr lang="pt-BR" sz="2800" dirty="0"/>
              <a:t>@</a:t>
            </a:r>
            <a:r>
              <a:rPr lang="pt-BR" sz="2800" dirty="0" err="1"/>
              <a:t>maxlevel.capacitaoes</a:t>
            </a: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  https://maxlevel.com.br/</a:t>
            </a:r>
          </a:p>
          <a:p>
            <a:pPr marL="0" lvl="0" indent="0">
              <a:buNone/>
            </a:pP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endParaRPr lang="pt-BR" sz="2800" dirty="0"/>
          </a:p>
          <a:p>
            <a:pPr marL="0" lvl="0" indent="0">
              <a:buNone/>
            </a:pPr>
            <a:r>
              <a:rPr lang="pt-BR" sz="2800" dirty="0"/>
              <a:t>	kaio@det.ufc.br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 @</a:t>
            </a:r>
            <a:r>
              <a:rPr lang="pt-BR" sz="2800" dirty="0" err="1"/>
              <a:t>kaio_mesquitaa</a:t>
            </a:r>
            <a:endParaRPr lang="pt-BR" sz="2800" dirty="0"/>
          </a:p>
          <a:p>
            <a:pPr marL="457200" lvl="1" indent="0">
              <a:buNone/>
            </a:pPr>
            <a:r>
              <a:rPr lang="pt-BR" sz="2600" dirty="0"/>
              <a:t> https://github.com/kaiomesquita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D6BF96-9211-40C0-A4A5-242E9C1D4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983" y="1930405"/>
            <a:ext cx="465354" cy="46535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347502A-2A53-4CB6-A188-A6C3EC6FC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639" y="4683490"/>
            <a:ext cx="465354" cy="46535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B79AAA-712C-4C54-99C7-EC55A221C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195" y="5770369"/>
            <a:ext cx="463521" cy="463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5440BA8-C6C4-4DE1-9453-8EBCC5951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691" y="2421164"/>
            <a:ext cx="490025" cy="4900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B9B49DF-26A8-4BAE-A96D-F8DBA6392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942" y="5208680"/>
            <a:ext cx="490025" cy="4900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B199632-D909-4FAB-AE1D-EE827EEB2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8984" y="2948974"/>
            <a:ext cx="589406" cy="58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8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do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531812" y="1835253"/>
            <a:ext cx="11582399" cy="4398637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pt-BR" sz="2800" dirty="0"/>
              <a:t>Ao final do curso o aluno estará apto 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Realizar diagnósticos a partir de dados para apoio à tomada de decisão;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Utilizar a ferramenta para simulações financeiras e organizacionais;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Registrar e controlar fluxos de entrada, saída e processamento;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Automatizar tarefas a partir da programação de mecanismos de controle;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Realizar análises estatísticas;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Utilizar os meios de visualização e impressão.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3757AB-E557-4988-9FC2-45565BF10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de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876038"/>
            <a:ext cx="8016766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Personalizando células (Aula 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2. Auditoria de células (Aula 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3. Filtro Avançado (Aula 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4. Tabela Dinâmica (Aula 02)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5. Gráfico Dinâmico (Aula 02)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6. Funções (Aula 02)</a:t>
            </a:r>
          </a:p>
          <a:p>
            <a:pPr marL="0" lvl="0" indent="0">
              <a:buNone/>
            </a:pPr>
            <a:endParaRPr lang="pt-BR" sz="26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001B37-906D-4F32-8626-94BACECFE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9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de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876038"/>
            <a:ext cx="9855820" cy="439863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800" b="1" dirty="0"/>
              <a:t>7. Suplementos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b="1" dirty="0"/>
              <a:t>8. Cenários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b="1" dirty="0"/>
              <a:t>9. Atingir Metas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b="1" dirty="0"/>
              <a:t>10. Análise de sensibilidade do Solver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11. Criando formulários (Aula 04)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* Metodologia Científica - Relatórios (Aula 04)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* Análises Estatísticas no Excel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600" dirty="0"/>
              <a:t>12. Macros no Excel </a:t>
            </a:r>
            <a:r>
              <a:rPr lang="pt-BR" sz="2400" dirty="0"/>
              <a:t>(Aula 05)</a:t>
            </a:r>
            <a:endParaRPr lang="pt-BR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2600" dirty="0"/>
              <a:t>13. Programação VBA </a:t>
            </a:r>
            <a:r>
              <a:rPr lang="pt-BR" sz="2800" dirty="0"/>
              <a:t>(Aula 05)</a:t>
            </a:r>
            <a:endParaRPr lang="pt-BR" sz="32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4A4AF0-284D-4465-99F1-6540C8107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9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02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68C772A-1A1F-45BD-AEB8-A846FF7CEB3A}"/>
              </a:ext>
            </a:extLst>
          </p:cNvPr>
          <p:cNvSpPr/>
          <p:nvPr/>
        </p:nvSpPr>
        <p:spPr>
          <a:xfrm>
            <a:off x="1642946" y="1438035"/>
            <a:ext cx="96755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Baixar o arquivo completo do Banco de Dados de casos de </a:t>
            </a:r>
            <a:r>
              <a:rPr lang="pt-BR" dirty="0" err="1">
                <a:latin typeface="Arial" panose="020B0604020202020204" pitchFamily="34" charset="0"/>
              </a:rPr>
              <a:t>Coronavírus</a:t>
            </a:r>
            <a:r>
              <a:rPr lang="pt-BR" dirty="0">
                <a:latin typeface="Arial" panose="020B0604020202020204" pitchFamily="34" charset="0"/>
              </a:rPr>
              <a:t> em 2019 no seguinte link:</a:t>
            </a:r>
          </a:p>
          <a:p>
            <a:r>
              <a:rPr lang="pt-BR" dirty="0">
                <a:hlinkClick r:id="rId4"/>
              </a:rPr>
              <a:t>https://www.kaggle.com/sudalairajkumar/novel-corona-virus-2019-dataset</a:t>
            </a:r>
            <a:r>
              <a:rPr lang="pt-BR" dirty="0">
                <a:latin typeface="Arial" panose="020B0604020202020204" pitchFamily="34" charset="0"/>
              </a:rPr>
              <a:t> </a:t>
            </a:r>
          </a:p>
          <a:p>
            <a:endParaRPr lang="pt-BR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Escolher dois países/províncias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Limpar os dados escolhidos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Formatar a tabela e tipos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Corrigir os valores acumulados para valores não acumulados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Realizar a análise descritiva(Medida de tendência central; Medida de dispersão; Análise de Forma) para ambos os países escolhidos.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Para as medidas de tendência central e dispersão, utilizar a tabela de contingência para um país, e as fórmulas do Excel para o outro.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Escolher um ou mais tipos de gráficos para representar sua análise.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</a:rPr>
              <a:t>Criar um dashboard com pelo menos 3 gráficos dinâmicos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70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Tipos de Análise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Análise Descritiva ( O que aconteceu?)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Análise Diagnóstica ( Como aconteceu?)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Análise Preditiva ( O que vai acontecer?)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Análise Prescritiva ( O que pode ser feito?)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9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 Suplementos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Tipos de Suplementos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Habilitando os Suplementos do Excel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Análise de Correlação e Regressão Linear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7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04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Escolher todas as variáveis numéricas da planilha covida_19  e fazer uma análise descritiva utilizando os suplementos</a:t>
            </a:r>
          </a:p>
          <a:p>
            <a:r>
              <a:rPr lang="pt-BR" sz="2800" dirty="0">
                <a:solidFill>
                  <a:schemeClr val="tx1"/>
                </a:solidFill>
              </a:rPr>
              <a:t>Realizar uma análise de correlação</a:t>
            </a:r>
          </a:p>
          <a:p>
            <a:r>
              <a:rPr lang="pt-BR" sz="2800" dirty="0">
                <a:solidFill>
                  <a:schemeClr val="tx1"/>
                </a:solidFill>
              </a:rPr>
              <a:t>Avaliar através da análise anterior quais variáveis podem ser utilizadas para um modelo de regressão e realizar essa nova análise.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8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 Cenários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Criação de um único Cenário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Manipulação de Cenários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9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01472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3742</TotalTime>
  <Words>694</Words>
  <Application>Microsoft Office PowerPoint</Application>
  <PresentationFormat>Widescreen</PresentationFormat>
  <Paragraphs>109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Century Gothic</vt:lpstr>
      <vt:lpstr>Times New Roman</vt:lpstr>
      <vt:lpstr>Wingdings</vt:lpstr>
      <vt:lpstr>Wingdings 3</vt:lpstr>
      <vt:lpstr>Cacho</vt:lpstr>
      <vt:lpstr>Excel Avançado – Semana 03</vt:lpstr>
      <vt:lpstr>Objetivos do curso</vt:lpstr>
      <vt:lpstr>Programa de curso</vt:lpstr>
      <vt:lpstr>Programa de curso</vt:lpstr>
      <vt:lpstr>Projeto 02</vt:lpstr>
      <vt:lpstr>Tipos de Análise</vt:lpstr>
      <vt:lpstr>7. Suplementos</vt:lpstr>
      <vt:lpstr>Atividade 04</vt:lpstr>
      <vt:lpstr>8. Cenários</vt:lpstr>
      <vt:lpstr>Atividade 05</vt:lpstr>
      <vt:lpstr>9. Atingir Metas</vt:lpstr>
      <vt:lpstr>Atividade 06</vt:lpstr>
      <vt:lpstr>10. Solver</vt:lpstr>
      <vt:lpstr>Projeto 03</vt:lpstr>
      <vt:lpstr>Bibliografia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PROBLEMAS E SOLUÇÕES EMPRESARIAIS</dc:title>
  <dc:creator>USER</dc:creator>
  <cp:lastModifiedBy>Kaio Gefferson Almeida</cp:lastModifiedBy>
  <cp:revision>120</cp:revision>
  <dcterms:created xsi:type="dcterms:W3CDTF">2020-02-19T14:18:02Z</dcterms:created>
  <dcterms:modified xsi:type="dcterms:W3CDTF">2020-11-27T13:37:26Z</dcterms:modified>
</cp:coreProperties>
</file>