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441" r:id="rId4"/>
    <p:sldId id="439" r:id="rId5"/>
    <p:sldId id="488" r:id="rId6"/>
    <p:sldId id="490" r:id="rId7"/>
    <p:sldId id="491" r:id="rId8"/>
    <p:sldId id="493" r:id="rId9"/>
    <p:sldId id="492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495" r:id="rId21"/>
    <p:sldId id="505" r:id="rId22"/>
    <p:sldId id="506" r:id="rId23"/>
    <p:sldId id="507" r:id="rId24"/>
    <p:sldId id="508" r:id="rId25"/>
    <p:sldId id="510" r:id="rId26"/>
    <p:sldId id="511" r:id="rId27"/>
    <p:sldId id="509" r:id="rId28"/>
    <p:sldId id="444" r:id="rId29"/>
    <p:sldId id="44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27624" autoAdjust="0"/>
  </p:normalViewPr>
  <p:slideViewPr>
    <p:cSldViewPr snapToGrid="0">
      <p:cViewPr varScale="1">
        <p:scale>
          <a:sx n="78" d="100"/>
          <a:sy n="78" d="100"/>
        </p:scale>
        <p:origin x="5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9BA25D74-783A-4359-AC1F-2E8C2F5B8D0D}"/>
    <pc:docChg chg="undo custSel addSld modSld sldOrd">
      <pc:chgData name="Kaio Gefferson Almeida" userId="155049a5c7c23eff" providerId="LiveId" clId="{9BA25D74-783A-4359-AC1F-2E8C2F5B8D0D}" dt="2020-12-11T12:20:12.855" v="467" actId="20577"/>
      <pc:docMkLst>
        <pc:docMk/>
      </pc:docMkLst>
      <pc:sldChg chg="modSp mod">
        <pc:chgData name="Kaio Gefferson Almeida" userId="155049a5c7c23eff" providerId="LiveId" clId="{9BA25D74-783A-4359-AC1F-2E8C2F5B8D0D}" dt="2020-12-11T12:17:45.111" v="350" actId="20577"/>
        <pc:sldMkLst>
          <pc:docMk/>
          <pc:sldMk cId="3403297100" sldId="506"/>
        </pc:sldMkLst>
        <pc:spChg chg="mod">
          <ac:chgData name="Kaio Gefferson Almeida" userId="155049a5c7c23eff" providerId="LiveId" clId="{9BA25D74-783A-4359-AC1F-2E8C2F5B8D0D}" dt="2020-12-11T12:17:45.111" v="350" actId="20577"/>
          <ac:spMkLst>
            <pc:docMk/>
            <pc:sldMk cId="3403297100" sldId="506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9BA25D74-783A-4359-AC1F-2E8C2F5B8D0D}" dt="2020-12-11T12:12:52.424" v="309" actId="20577"/>
        <pc:sldMkLst>
          <pc:docMk/>
          <pc:sldMk cId="620052753" sldId="510"/>
        </pc:sldMkLst>
        <pc:spChg chg="mod">
          <ac:chgData name="Kaio Gefferson Almeida" userId="155049a5c7c23eff" providerId="LiveId" clId="{9BA25D74-783A-4359-AC1F-2E8C2F5B8D0D}" dt="2020-12-11T12:10:46.829" v="4" actId="20577"/>
          <ac:spMkLst>
            <pc:docMk/>
            <pc:sldMk cId="620052753" sldId="510"/>
            <ac:spMk id="5123" creationId="{00000000-0000-0000-0000-000000000000}"/>
          </ac:spMkLst>
        </pc:spChg>
        <pc:spChg chg="mod">
          <ac:chgData name="Kaio Gefferson Almeida" userId="155049a5c7c23eff" providerId="LiveId" clId="{9BA25D74-783A-4359-AC1F-2E8C2F5B8D0D}" dt="2020-12-11T12:12:52.424" v="309" actId="20577"/>
          <ac:spMkLst>
            <pc:docMk/>
            <pc:sldMk cId="620052753" sldId="510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BA25D74-783A-4359-AC1F-2E8C2F5B8D0D}" dt="2020-12-11T12:20:12.855" v="467" actId="20577"/>
        <pc:sldMkLst>
          <pc:docMk/>
          <pc:sldMk cId="571848947" sldId="511"/>
        </pc:sldMkLst>
        <pc:spChg chg="mod">
          <ac:chgData name="Kaio Gefferson Almeida" userId="155049a5c7c23eff" providerId="LiveId" clId="{9BA25D74-783A-4359-AC1F-2E8C2F5B8D0D}" dt="2020-12-11T12:19:32.643" v="353" actId="20577"/>
          <ac:spMkLst>
            <pc:docMk/>
            <pc:sldMk cId="571848947" sldId="511"/>
            <ac:spMk id="5123" creationId="{00000000-0000-0000-0000-000000000000}"/>
          </ac:spMkLst>
        </pc:spChg>
        <pc:spChg chg="mod">
          <ac:chgData name="Kaio Gefferson Almeida" userId="155049a5c7c23eff" providerId="LiveId" clId="{9BA25D74-783A-4359-AC1F-2E8C2F5B8D0D}" dt="2020-12-11T12:20:12.855" v="467" actId="20577"/>
          <ac:spMkLst>
            <pc:docMk/>
            <pc:sldMk cId="571848947" sldId="511"/>
            <ac:spMk id="10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6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5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5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9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07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2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16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03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96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90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8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7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65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6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6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3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3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3.Etapas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1E0B90-841C-4F80-B4FC-D9214402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93" y="2343149"/>
            <a:ext cx="8460413" cy="19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4.Definião do Tema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651479" y="1402912"/>
            <a:ext cx="9954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Após a escolha do assunto/temática a ser pesquisado(a), uma das tarefas iniciais na elaboração do artigo deve ser a delimitação do tema. Para a realização dessa etapa, não existem regras fixas. Porém, alguns encaminhamentos podem guiar você nesse momento: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B29A298-FD3A-4D28-9E53-3834AF28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2683802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identificar as publicações mais recentes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verificar os temas mais importantes para você não ficar com muitos temas.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conversar com seu orientador/empregador para concentrar-se nas informações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367296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5.Problema de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396298" y="1674674"/>
            <a:ext cx="105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problema de uma pesquisa é algo a ser formulado pelo autor no início de seu processo. A partir de uma visão global do contexto, deve surgir a questão a ser pesquisada. Ela deve ser identificar cada claramente, delimitada em relação aos aspectos ou elementos que serão abordados e deve apresentar a situação problema da pesquisa que não necessariamente será uma limitação.</a:t>
            </a:r>
          </a:p>
          <a:p>
            <a:endParaRPr lang="pt-BR" dirty="0"/>
          </a:p>
          <a:p>
            <a:r>
              <a:rPr lang="pt-BR" dirty="0"/>
              <a:t>A palavra problema não significa uma dificuldade, um obstáculo real à ação ou à compreensão, mas sim o foco, o assunto, o tema específico delimitado.</a:t>
            </a:r>
          </a:p>
          <a:p>
            <a:endParaRPr lang="pt-BR" dirty="0"/>
          </a:p>
          <a:p>
            <a:r>
              <a:rPr lang="pt-BR" dirty="0"/>
              <a:t>Fazer perguntas motivadoras, ajuda a identificar o problema:</a:t>
            </a:r>
          </a:p>
          <a:p>
            <a:endParaRPr lang="pt-BR" dirty="0"/>
          </a:p>
          <a:p>
            <a:r>
              <a:rPr lang="pt-BR" b="1" dirty="0"/>
              <a:t>Exemplo 1: </a:t>
            </a:r>
            <a:r>
              <a:rPr lang="pt-BR" dirty="0"/>
              <a:t>Quais os fatores que geram dificuldades de aprendizagem aos alunos da turma abc da escola x? </a:t>
            </a:r>
          </a:p>
          <a:p>
            <a:endParaRPr lang="pt-BR" dirty="0"/>
          </a:p>
          <a:p>
            <a:r>
              <a:rPr lang="pt-BR" b="1" dirty="0"/>
              <a:t>Exemplo 2: </a:t>
            </a:r>
            <a:r>
              <a:rPr lang="pt-BR" dirty="0"/>
              <a:t>Quais os motivos da alta rotatividade de funcionários do setor Y da empresa B?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1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6.Objetivo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linguagem deve ser objetiva, precisa e clara. Do ponto de vista técnico, o objetivo deve sempre iniciar com um verbo no </a:t>
            </a:r>
            <a:r>
              <a:rPr lang="pt-BR" b="1" dirty="0"/>
              <a:t>infinitivo</a:t>
            </a:r>
            <a:r>
              <a:rPr lang="pt-BR" dirty="0"/>
              <a:t>, representando a ação que se quer atingir e concluir com o projeto, como: compreender, constatar, analisar, desenvolver, capacitar, entre outros. Os objetivos classificam-se em </a:t>
            </a:r>
            <a:r>
              <a:rPr lang="pt-BR" b="1" dirty="0"/>
              <a:t>objetivo geral </a:t>
            </a:r>
            <a:r>
              <a:rPr lang="pt-BR" dirty="0"/>
              <a:t>e </a:t>
            </a:r>
            <a:r>
              <a:rPr lang="pt-BR" b="1" dirty="0"/>
              <a:t>objetivos específicos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b="1" dirty="0"/>
              <a:t>Objetivo Geral: </a:t>
            </a:r>
            <a:r>
              <a:rPr lang="pt-BR" dirty="0"/>
              <a:t>Caracterizar os tipos de pedestres da Av. Bezerra de Menezes</a:t>
            </a:r>
          </a:p>
          <a:p>
            <a:endParaRPr lang="pt-BR" dirty="0"/>
          </a:p>
          <a:p>
            <a:r>
              <a:rPr lang="pt-BR" b="1" dirty="0"/>
              <a:t>Objetivos específicos: </a:t>
            </a:r>
            <a:r>
              <a:rPr lang="pt-BR" dirty="0"/>
              <a:t>Identificar o problema;</a:t>
            </a:r>
          </a:p>
          <a:p>
            <a:r>
              <a:rPr lang="pt-BR" dirty="0"/>
              <a:t>					  Caracterizar o problema;</a:t>
            </a:r>
          </a:p>
          <a:p>
            <a:r>
              <a:rPr lang="pt-BR" dirty="0"/>
              <a:t>					  Coletar Dados;</a:t>
            </a:r>
          </a:p>
          <a:p>
            <a:r>
              <a:rPr lang="pt-BR" dirty="0"/>
              <a:t>					  Avaliar os Dados.</a:t>
            </a:r>
          </a:p>
        </p:txBody>
      </p:sp>
    </p:spTree>
    <p:extLst>
      <p:ext uri="{BB962C8B-B14F-4D97-AF65-F5344CB8AC3E}">
        <p14:creationId xmlns:p14="http://schemas.microsoft.com/office/powerpoint/2010/main" val="119644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7.Justificativa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Nesta etapa deve-se ficar claro o porque de seu trabalho ser relevante, ou porque é necessário esse tipo de análise. </a:t>
            </a:r>
          </a:p>
          <a:p>
            <a:endParaRPr lang="pt-BR" dirty="0"/>
          </a:p>
          <a:p>
            <a:r>
              <a:rPr lang="pt-BR" dirty="0"/>
              <a:t>Pode-se amparar em notícias, fatos comprovados, outras pesquisas, ou até mesmo comprovação de falta de pesquisas sobre dado assunto.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3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8.Fundamentação Teórica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Pesquisar principais referências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Delimitar outros canais de acesso ao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Afunilar apenas informações relevantes;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Tentar apresentar essas informações em ordem cronológica;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Toda Fundamentação teórica deve ter informação “antiga” e “atual” para contrapô-las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Não confundir Fundamentação teórica com revisão da literatura. Na primeira são transcrições das ideias de outros autores, na segunda a transcrição não é idêntica e o autor faz sempre alguma consideração sobre o que está sendo afirmado. </a:t>
            </a:r>
          </a:p>
        </p:txBody>
      </p:sp>
    </p:spTree>
    <p:extLst>
      <p:ext uri="{BB962C8B-B14F-4D97-AF65-F5344CB8AC3E}">
        <p14:creationId xmlns:p14="http://schemas.microsoft.com/office/powerpoint/2010/main" val="321502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9.Metodologia e Método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Metodologia é a ciência que estuda um método;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Método é o conjunto de regras, ou “passo-a-passo” para se alcançar um objetivo;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Seu método deve alcançar o que foi proposto como objetivo geral, caso contrário não faz sentido realizar o trabalho. Por futuras dificuldades, costumam-se adaptar o objetivo geral para se adequar ao método já conhecido;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4.É nesse tópico que pode-se apresentar o ferramental e dados utilizados;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O “passo-a-passo” do método deve ser um espelho dos objetivos específicos;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Qualquer outra pessoa lendo seu método deve ser capaz de realizar a mesma atividade, ou seja, ele funciona como uma espécie de “receita”;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Peça para alguém ler seu método, caso haja dúvidas por parte dessa pessoa, refaça-o.</a:t>
            </a:r>
          </a:p>
        </p:txBody>
      </p:sp>
    </p:spTree>
    <p:extLst>
      <p:ext uri="{BB962C8B-B14F-4D97-AF65-F5344CB8AC3E}">
        <p14:creationId xmlns:p14="http://schemas.microsoft.com/office/powerpoint/2010/main" val="183242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10.Resultados e Discussão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Apenas mostrar os resultados torna o trabalho pobre em perspectiva na quem esta lendo;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O correto é apresentar os resultados e discutir tudo que está sendo mostrado;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Nesse tópico que se apresentam as variadas análises como: Descritiva; Diagnóstica; Preditiva; Prescritiva; entre outras.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Não é aconselhável colocar um gráfico e uma tabela sobre uma mesma informação.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Não necessariamente precisa apresentar tudo que foi analisado, mas é interessante pelo menos citar.</a:t>
            </a:r>
          </a:p>
        </p:txBody>
      </p:sp>
    </p:spTree>
    <p:extLst>
      <p:ext uri="{BB962C8B-B14F-4D97-AF65-F5344CB8AC3E}">
        <p14:creationId xmlns:p14="http://schemas.microsoft.com/office/powerpoint/2010/main" val="42701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11.Considerações Finais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Não é um resumo de tudo que foi apresentado, isso é feito antes da introdução em um tópico específico de resumo (se necessário), que já inclui uma breve apresentação dos resultados;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 conclusão ou considerações finais, você deve apresentar os pontos positivos e negativos em sua análise, em sua problemática ou justificativa;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Pode apresentar algo que talvez não tenha ficado claro no texto e que valha a pena discutir;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Falar dos resultados, se foi alcançado o objetivo, o que poderia ter sido feito diferente para melhorar as análises;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Apresentar propostas de trabalhos futuros; É dessa forma que muitas pessoas procuram um tema de pesquisa, avaliando propostas de outros autores.</a:t>
            </a:r>
          </a:p>
        </p:txBody>
      </p:sp>
    </p:spTree>
    <p:extLst>
      <p:ext uri="{BB962C8B-B14F-4D97-AF65-F5344CB8AC3E}">
        <p14:creationId xmlns:p14="http://schemas.microsoft.com/office/powerpoint/2010/main" val="281180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12.Citações e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Sempre que citar uma ideia de outro autor, deve-se colocar sua citação. Que consta no último nome desse ator e o ano de publicação.</a:t>
            </a:r>
          </a:p>
          <a:p>
            <a:pPr marL="0" lvl="0" indent="0">
              <a:buNone/>
            </a:pPr>
            <a:r>
              <a:rPr lang="pt-BR" dirty="0"/>
              <a:t>Exemplo: </a:t>
            </a:r>
          </a:p>
          <a:p>
            <a:pPr marL="0" lvl="0" indent="0">
              <a:buNone/>
            </a:pPr>
            <a:r>
              <a:rPr lang="pt-BR" dirty="0"/>
              <a:t>Pesquisa Aplicada: gera conhecimentos para aplicação prática, dirigidos à solução de problemas específicos. Envolve interesses locais. (GIL, 1999). </a:t>
            </a:r>
          </a:p>
          <a:p>
            <a:pPr marL="0" lvl="0" indent="0">
              <a:buNone/>
            </a:pPr>
            <a:r>
              <a:rPr lang="pt-BR" dirty="0"/>
              <a:t>Segundo Gil (1999), a pesquisa aplicada gera conhecimentos para aplicação prática, dirigidos à solução de problemas específicos. Envolve interesses locais.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As referências são uma espécie de dicionário de todas as publicações que foram citadas. Deve conter o nome dos autores, o nome da publicação, onde foi publicado, número de páginas, edição (se tiver), e ano de publicação;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Também pode-se referenciar livros, sites, jornais, notas de aula, conversas de </a:t>
            </a:r>
            <a:r>
              <a:rPr lang="pt-BR" dirty="0" err="1"/>
              <a:t>whatsapp</a:t>
            </a:r>
            <a:r>
              <a:rPr lang="pt-BR" dirty="0"/>
              <a:t>, entre muitos outros;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</a:t>
            </a:r>
            <a:r>
              <a:rPr lang="pt-BR" b="1" dirty="0"/>
              <a:t>Cada referência tem sua característica própria, por isso vale a pena consultar o manual da ABNT para formatação e referências.</a:t>
            </a:r>
          </a:p>
        </p:txBody>
      </p:sp>
    </p:spTree>
    <p:extLst>
      <p:ext uri="{BB962C8B-B14F-4D97-AF65-F5344CB8AC3E}">
        <p14:creationId xmlns:p14="http://schemas.microsoft.com/office/powerpoint/2010/main" val="20801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*Sites que ajudam no interesse em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F0FF4C-3A9B-4FDD-AD79-1E862C59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351" y="2291759"/>
            <a:ext cx="4810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04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066D8-7678-4F7A-BA3C-CFECD286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Através do Projeto 02, utilizar as mesmas análises já realizadas, ou adequá-las, e realizar um relatório científico sobre sua análise.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Não é necessário algo muito extenso, mas que contemple os principais pontos retratados.</a:t>
            </a:r>
          </a:p>
        </p:txBody>
      </p:sp>
    </p:spTree>
    <p:extLst>
      <p:ext uri="{BB962C8B-B14F-4D97-AF65-F5344CB8AC3E}">
        <p14:creationId xmlns:p14="http://schemas.microsoft.com/office/powerpoint/2010/main" val="143888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 Introdução a Macro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Habilitando Macros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Utilizando Macros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Macros Relativas e Absolutas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Exemplo de Macros (Criando um cadastro na mesma planilha)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07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 cadastro de clientes através de uma macro, para salvar os dados do cliente em uma planilha diferente.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Variáveis: Nome, </a:t>
            </a:r>
            <a:r>
              <a:rPr lang="pt-BR" sz="2800" dirty="0" err="1"/>
              <a:t>cpf</a:t>
            </a:r>
            <a:r>
              <a:rPr lang="pt-BR" sz="2800" dirty="0"/>
              <a:t>, idade, gênero, endereço.</a:t>
            </a:r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13. Introdução ao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O que é o VBA?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Linguagem e execução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Segurança de macros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Ambiente VBE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Exemplo de aplicação em gráficos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08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Grave em uma nova macro uma formatação para seu cadastro realizado na atividade anterior. Copie o código do VBA para a primeira macro e execute para que os dados sejam salvos e formatados ao mesmo tempo. </a:t>
            </a:r>
          </a:p>
          <a:p>
            <a:pPr algn="just"/>
            <a:r>
              <a:rPr lang="pt-BR" sz="2800" dirty="0"/>
              <a:t>Ex.: Tipo de Fonte; Cor de fundo; Borda; Ordenar nomes; Tamanho da fonte.</a:t>
            </a:r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2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09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Receba as informações através de um input e salve no seu cadastro;</a:t>
            </a:r>
          </a:p>
          <a:p>
            <a:pPr algn="just"/>
            <a:r>
              <a:rPr lang="pt-BR" sz="2800" dirty="0"/>
              <a:t>Exiba uma mensagem de confirmação</a:t>
            </a:r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  <a:p>
            <a:pPr marL="0" lvl="0" indent="0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3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3099064" y="2566632"/>
            <a:ext cx="7980061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Muito obrigado pela Atenção!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b="1" dirty="0"/>
              <a:t>12. Macros no Excel </a:t>
            </a:r>
            <a:r>
              <a:rPr lang="pt-BR" sz="2400" b="1" dirty="0"/>
              <a:t>(Aula 05)</a:t>
            </a:r>
            <a:endParaRPr lang="pt-BR" sz="2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b="1" dirty="0"/>
              <a:t>13. Programação VBA </a:t>
            </a:r>
            <a:r>
              <a:rPr lang="pt-BR" sz="2800" b="1" dirty="0"/>
              <a:t>(Aula 05)</a:t>
            </a:r>
            <a:endParaRPr lang="pt-BR" sz="3200" b="1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*Método para geração de relatórios e Textos Científicos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Trabalho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Características do Texto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Etapas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Definição do Tema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Problema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Objetivo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Justificativa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Fundamentação Teórica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Metodologia e Método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Resultados e Discussão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Considerações Finais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12.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Trabalhos de graduação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Trabalho de conclusão de curso (TCC)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Monografia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Dissertação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Tese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Artigo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7.Relatório Técnico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FFEDD9-B6E8-4F2D-AC7F-60BB7B8B8E8B}"/>
              </a:ext>
            </a:extLst>
          </p:cNvPr>
          <p:cNvSpPr txBox="1"/>
          <p:nvPr/>
        </p:nvSpPr>
        <p:spPr>
          <a:xfrm>
            <a:off x="2230179" y="2088768"/>
            <a:ext cx="8790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texto técnico-científico se caracteriza por abordar temática referente à ciência, no qual se usa o instrumental teórico com o propósito de possibilitar a discussão científica na área para qual o texto se remete. Ressalta-se, ainda, que o estilo de redação usado em artigos científicos não segue as mesmas características dos artigos jornalísticos ou até mesmo dos textos literários e publicitários</a:t>
            </a:r>
          </a:p>
        </p:txBody>
      </p:sp>
    </p:spTree>
    <p:extLst>
      <p:ext uri="{BB962C8B-B14F-4D97-AF65-F5344CB8AC3E}">
        <p14:creationId xmlns:p14="http://schemas.microsoft.com/office/powerpoint/2010/main" val="88937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1. Coerência:</a:t>
            </a:r>
            <a:r>
              <a:rPr lang="pt-BR" dirty="0"/>
              <a:t> via de regra, ao artigo científico se imprime uma sequência que se repete em cada etapa do trabalho. A sequência de ideias que foi anunciada no resumo deve estar detalhada na introdução e seguir o mesmo ordenamento no desenvolvimento.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2. Objetividade: </a:t>
            </a:r>
            <a:r>
              <a:rPr lang="pt-BR" dirty="0"/>
              <a:t>os assuntos em pauta, na linguagem científica, devem ser abordados de maneira simples, evitando expressões evasivas.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3. Clareza: </a:t>
            </a:r>
            <a:r>
              <a:rPr lang="pt-BR" dirty="0"/>
              <a:t>o texto científico deve primar pela redação clara, não deixando margem à diversidade de interpretações.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4. Precisão: </a:t>
            </a:r>
            <a:r>
              <a:rPr lang="pt-BR" dirty="0"/>
              <a:t>toda palavra utilizada deve traduzir exatamente a ideia a ser tratada.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5. Imparcialidade: </a:t>
            </a:r>
            <a:r>
              <a:rPr lang="pt-BR" dirty="0"/>
              <a:t>o trabalho científico deve evitar ideias preconcebidas. Todo posicionamento adotado em um texto deve amparar-se em fatos e dados evidenciados pela pesquisa.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1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6. Encadeamento: </a:t>
            </a:r>
            <a:r>
              <a:rPr lang="pt-BR" dirty="0"/>
              <a:t>Tornar cada frase uma sequência de outra.</a:t>
            </a:r>
            <a:endParaRPr lang="pt-BR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7. Impessoalidade: </a:t>
            </a:r>
            <a:r>
              <a:rPr lang="pt-BR" dirty="0"/>
              <a:t>o texto deve ser impessoal, por isso, é conveniente que seja redigido na terceira pessoa.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8222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4864</TotalTime>
  <Words>1969</Words>
  <Application>Microsoft Office PowerPoint</Application>
  <PresentationFormat>Widescreen</PresentationFormat>
  <Paragraphs>220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*Método para geração de relatórios e Textos Científicos</vt:lpstr>
      <vt:lpstr>1.Tipos de Trabalho Científico</vt:lpstr>
      <vt:lpstr>1.Tipos de Trabalho Científico</vt:lpstr>
      <vt:lpstr>2.Características do texto</vt:lpstr>
      <vt:lpstr>2.Características do texto</vt:lpstr>
      <vt:lpstr>3.Etapas da Pesquisa</vt:lpstr>
      <vt:lpstr>4.Definião do Tema</vt:lpstr>
      <vt:lpstr>5.Problema de Pesquisa</vt:lpstr>
      <vt:lpstr>6.Objetivo da Pesquisa</vt:lpstr>
      <vt:lpstr>7.Justificativa</vt:lpstr>
      <vt:lpstr>8.Fundamentação Teórica</vt:lpstr>
      <vt:lpstr>9.Metodologia e Método</vt:lpstr>
      <vt:lpstr>10.Resultados e Discussão</vt:lpstr>
      <vt:lpstr>11.Considerações Finais</vt:lpstr>
      <vt:lpstr>12.Citações e Referências</vt:lpstr>
      <vt:lpstr>*Sites que ajudam no interesse em pesquisa</vt:lpstr>
      <vt:lpstr>Projeto 04</vt:lpstr>
      <vt:lpstr>12. Introdução a Macro</vt:lpstr>
      <vt:lpstr>Atividade 07</vt:lpstr>
      <vt:lpstr>13. Introdução ao VBA</vt:lpstr>
      <vt:lpstr>Atividade 08</vt:lpstr>
      <vt:lpstr>Atividade 09</vt:lpstr>
      <vt:lpstr>Bibliografia</vt:lpstr>
      <vt:lpstr>Contatos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142</cp:revision>
  <dcterms:created xsi:type="dcterms:W3CDTF">2020-02-19T14:18:02Z</dcterms:created>
  <dcterms:modified xsi:type="dcterms:W3CDTF">2020-12-11T13:07:59Z</dcterms:modified>
</cp:coreProperties>
</file>