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441" r:id="rId4"/>
    <p:sldId id="439" r:id="rId5"/>
    <p:sldId id="488" r:id="rId6"/>
    <p:sldId id="490" r:id="rId7"/>
    <p:sldId id="491" r:id="rId8"/>
    <p:sldId id="493" r:id="rId9"/>
    <p:sldId id="492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495" r:id="rId21"/>
    <p:sldId id="505" r:id="rId22"/>
    <p:sldId id="506" r:id="rId23"/>
    <p:sldId id="507" r:id="rId24"/>
    <p:sldId id="508" r:id="rId25"/>
    <p:sldId id="509" r:id="rId26"/>
    <p:sldId id="444" r:id="rId27"/>
    <p:sldId id="4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27624" autoAdjust="0"/>
  </p:normalViewPr>
  <p:slideViewPr>
    <p:cSldViewPr snapToGrid="0">
      <p:cViewPr varScale="1">
        <p:scale>
          <a:sx n="90" d="100"/>
          <a:sy n="90" d="100"/>
        </p:scale>
        <p:origin x="3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3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96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90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identificar 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dificuldades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afirmado. 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351" y="2291759"/>
            <a:ext cx="4810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04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066D8-7678-4F7A-BA3C-CFECD286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Através do Projeto 02, utilizar as mesmas análises já realizadas, ou adequá-las, e realizar um relatório científico sobre sua análise.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Não é necessário algo muito extenso, mas que contemple os principais pontos retratados.</a:t>
            </a:r>
          </a:p>
        </p:txBody>
      </p:sp>
    </p:spTree>
    <p:extLst>
      <p:ext uri="{BB962C8B-B14F-4D97-AF65-F5344CB8AC3E}">
        <p14:creationId xmlns:p14="http://schemas.microsoft.com/office/powerpoint/2010/main" val="143888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 Introdução a Macro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Habilitando Macros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Utilizando Macros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Macros Relativas e Absolutas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Exemplo de Macros – Contador de Pedestres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07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 cadastro de clientes através de uma macro, para salvar os dados do cliente em uma planilha diferente.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Variáveis: Nome, </a:t>
            </a:r>
            <a:r>
              <a:rPr lang="pt-BR" sz="2800" dirty="0" err="1"/>
              <a:t>cpf</a:t>
            </a:r>
            <a:r>
              <a:rPr lang="pt-BR" sz="2800" dirty="0"/>
              <a:t>, idade, gênero, endereço.</a:t>
            </a:r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13. Introdução ao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O que é o VBA?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Linguagem e execução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Segurança de macros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Ambiente VBE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Exemplo de aplicação em gráficos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3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3099064" y="2566632"/>
            <a:ext cx="7980061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Muito obrigado pela Atenção!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b="1" dirty="0"/>
              <a:t>12. Macros no Excel </a:t>
            </a:r>
            <a:r>
              <a:rPr lang="pt-BR" sz="2400" b="1" dirty="0"/>
              <a:t>(Aula 05)</a:t>
            </a:r>
            <a:endParaRPr lang="pt-BR" sz="2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b="1" dirty="0"/>
              <a:t>13. Programação VBA </a:t>
            </a:r>
            <a:r>
              <a:rPr lang="pt-BR" sz="2800" b="1" dirty="0"/>
              <a:t>(Aula 05)</a:t>
            </a:r>
            <a:endParaRPr lang="pt-BR" sz="3200" b="1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4763</TotalTime>
  <Words>1882</Words>
  <Application>Microsoft Office PowerPoint</Application>
  <PresentationFormat>Widescreen</PresentationFormat>
  <Paragraphs>208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Projeto 04</vt:lpstr>
      <vt:lpstr>12. Introdução a Macro</vt:lpstr>
      <vt:lpstr>Atividade 07</vt:lpstr>
      <vt:lpstr>13. Introdução ao VBA</vt:lpstr>
      <vt:lpstr>Bibliografia</vt:lpstr>
      <vt:lpstr>Contatos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139</cp:revision>
  <dcterms:created xsi:type="dcterms:W3CDTF">2020-02-19T14:18:02Z</dcterms:created>
  <dcterms:modified xsi:type="dcterms:W3CDTF">2020-07-17T21:34:53Z</dcterms:modified>
</cp:coreProperties>
</file>