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449" r:id="rId2"/>
    <p:sldId id="258" r:id="rId3"/>
    <p:sldId id="441" r:id="rId4"/>
    <p:sldId id="439" r:id="rId5"/>
    <p:sldId id="440" r:id="rId6"/>
    <p:sldId id="445" r:id="rId7"/>
    <p:sldId id="446" r:id="rId8"/>
    <p:sldId id="447" r:id="rId9"/>
    <p:sldId id="454" r:id="rId10"/>
    <p:sldId id="451" r:id="rId11"/>
    <p:sldId id="450" r:id="rId12"/>
    <p:sldId id="455" r:id="rId13"/>
    <p:sldId id="456" r:id="rId14"/>
    <p:sldId id="452" r:id="rId15"/>
    <p:sldId id="457" r:id="rId16"/>
    <p:sldId id="458" r:id="rId17"/>
    <p:sldId id="459" r:id="rId18"/>
    <p:sldId id="460" r:id="rId19"/>
    <p:sldId id="44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377"/>
    <a:srgbClr val="6CC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2" autoAdjust="0"/>
    <p:restoredTop sz="27624" autoAdjust="0"/>
  </p:normalViewPr>
  <p:slideViewPr>
    <p:cSldViewPr snapToGrid="0">
      <p:cViewPr varScale="1">
        <p:scale>
          <a:sx n="78" d="100"/>
          <a:sy n="78" d="100"/>
        </p:scale>
        <p:origin x="68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o Gefferson Almeida" userId="155049a5c7c23eff" providerId="LiveId" clId="{8ADD2589-F8E4-449C-85F1-8482D64F66C5}"/>
    <pc:docChg chg="modSld">
      <pc:chgData name="Kaio Gefferson Almeida" userId="155049a5c7c23eff" providerId="LiveId" clId="{8ADD2589-F8E4-449C-85F1-8482D64F66C5}" dt="2020-11-14T18:09:10.661" v="74" actId="1036"/>
      <pc:docMkLst>
        <pc:docMk/>
      </pc:docMkLst>
      <pc:sldChg chg="modSp mod">
        <pc:chgData name="Kaio Gefferson Almeida" userId="155049a5c7c23eff" providerId="LiveId" clId="{8ADD2589-F8E4-449C-85F1-8482D64F66C5}" dt="2020-11-14T15:54:02.173" v="14" actId="20577"/>
        <pc:sldMkLst>
          <pc:docMk/>
          <pc:sldMk cId="459247038" sldId="440"/>
        </pc:sldMkLst>
        <pc:spChg chg="mod">
          <ac:chgData name="Kaio Gefferson Almeida" userId="155049a5c7c23eff" providerId="LiveId" clId="{8ADD2589-F8E4-449C-85F1-8482D64F66C5}" dt="2020-11-14T15:53:42.820" v="1" actId="20577"/>
          <ac:spMkLst>
            <pc:docMk/>
            <pc:sldMk cId="459247038" sldId="440"/>
            <ac:spMk id="5123" creationId="{00000000-0000-0000-0000-000000000000}"/>
          </ac:spMkLst>
        </pc:spChg>
        <pc:spChg chg="mod">
          <ac:chgData name="Kaio Gefferson Almeida" userId="155049a5c7c23eff" providerId="LiveId" clId="{8ADD2589-F8E4-449C-85F1-8482D64F66C5}" dt="2020-11-14T15:54:02.173" v="14" actId="20577"/>
          <ac:spMkLst>
            <pc:docMk/>
            <pc:sldMk cId="459247038" sldId="440"/>
            <ac:spMk id="10243" creationId="{00000000-0000-0000-0000-000000000000}"/>
          </ac:spMkLst>
        </pc:spChg>
      </pc:sldChg>
      <pc:sldChg chg="modSp mod">
        <pc:chgData name="Kaio Gefferson Almeida" userId="155049a5c7c23eff" providerId="LiveId" clId="{8ADD2589-F8E4-449C-85F1-8482D64F66C5}" dt="2020-11-14T15:54:19.926" v="26" actId="20577"/>
        <pc:sldMkLst>
          <pc:docMk/>
          <pc:sldMk cId="3345705193" sldId="445"/>
        </pc:sldMkLst>
        <pc:spChg chg="mod">
          <ac:chgData name="Kaio Gefferson Almeida" userId="155049a5c7c23eff" providerId="LiveId" clId="{8ADD2589-F8E4-449C-85F1-8482D64F66C5}" dt="2020-11-14T15:54:07.876" v="17" actId="20577"/>
          <ac:spMkLst>
            <pc:docMk/>
            <pc:sldMk cId="3345705193" sldId="445"/>
            <ac:spMk id="5123" creationId="{00000000-0000-0000-0000-000000000000}"/>
          </ac:spMkLst>
        </pc:spChg>
        <pc:spChg chg="mod">
          <ac:chgData name="Kaio Gefferson Almeida" userId="155049a5c7c23eff" providerId="LiveId" clId="{8ADD2589-F8E4-449C-85F1-8482D64F66C5}" dt="2020-11-14T15:54:19.926" v="26" actId="20577"/>
          <ac:spMkLst>
            <pc:docMk/>
            <pc:sldMk cId="3345705193" sldId="445"/>
            <ac:spMk id="10243" creationId="{00000000-0000-0000-0000-000000000000}"/>
          </ac:spMkLst>
        </pc:spChg>
      </pc:sldChg>
      <pc:sldChg chg="modSp mod">
        <pc:chgData name="Kaio Gefferson Almeida" userId="155049a5c7c23eff" providerId="LiveId" clId="{8ADD2589-F8E4-449C-85F1-8482D64F66C5}" dt="2020-11-14T15:54:44.351" v="39" actId="20577"/>
        <pc:sldMkLst>
          <pc:docMk/>
          <pc:sldMk cId="1706509169" sldId="446"/>
        </pc:sldMkLst>
        <pc:spChg chg="mod">
          <ac:chgData name="Kaio Gefferson Almeida" userId="155049a5c7c23eff" providerId="LiveId" clId="{8ADD2589-F8E4-449C-85F1-8482D64F66C5}" dt="2020-11-14T15:54:32.988" v="30" actId="1076"/>
          <ac:spMkLst>
            <pc:docMk/>
            <pc:sldMk cId="1706509169" sldId="446"/>
            <ac:spMk id="5123" creationId="{00000000-0000-0000-0000-000000000000}"/>
          </ac:spMkLst>
        </pc:spChg>
        <pc:spChg chg="mod">
          <ac:chgData name="Kaio Gefferson Almeida" userId="155049a5c7c23eff" providerId="LiveId" clId="{8ADD2589-F8E4-449C-85F1-8482D64F66C5}" dt="2020-11-14T15:54:44.351" v="39" actId="20577"/>
          <ac:spMkLst>
            <pc:docMk/>
            <pc:sldMk cId="1706509169" sldId="446"/>
            <ac:spMk id="10243" creationId="{00000000-0000-0000-0000-000000000000}"/>
          </ac:spMkLst>
        </pc:spChg>
      </pc:sldChg>
      <pc:sldChg chg="modSp mod">
        <pc:chgData name="Kaio Gefferson Almeida" userId="155049a5c7c23eff" providerId="LiveId" clId="{8ADD2589-F8E4-449C-85F1-8482D64F66C5}" dt="2020-11-14T15:55:03.547" v="56" actId="20577"/>
        <pc:sldMkLst>
          <pc:docMk/>
          <pc:sldMk cId="2115873238" sldId="447"/>
        </pc:sldMkLst>
        <pc:spChg chg="mod">
          <ac:chgData name="Kaio Gefferson Almeida" userId="155049a5c7c23eff" providerId="LiveId" clId="{8ADD2589-F8E4-449C-85F1-8482D64F66C5}" dt="2020-11-14T15:54:50.229" v="42" actId="20577"/>
          <ac:spMkLst>
            <pc:docMk/>
            <pc:sldMk cId="2115873238" sldId="447"/>
            <ac:spMk id="5123" creationId="{00000000-0000-0000-0000-000000000000}"/>
          </ac:spMkLst>
        </pc:spChg>
        <pc:spChg chg="mod">
          <ac:chgData name="Kaio Gefferson Almeida" userId="155049a5c7c23eff" providerId="LiveId" clId="{8ADD2589-F8E4-449C-85F1-8482D64F66C5}" dt="2020-11-14T15:55:03.547" v="56" actId="20577"/>
          <ac:spMkLst>
            <pc:docMk/>
            <pc:sldMk cId="2115873238" sldId="447"/>
            <ac:spMk id="10243" creationId="{00000000-0000-0000-0000-000000000000}"/>
          </ac:spMkLst>
        </pc:spChg>
      </pc:sldChg>
      <pc:sldChg chg="modSp mod">
        <pc:chgData name="Kaio Gefferson Almeida" userId="155049a5c7c23eff" providerId="LiveId" clId="{8ADD2589-F8E4-449C-85F1-8482D64F66C5}" dt="2020-11-14T15:55:57.283" v="71" actId="20577"/>
        <pc:sldMkLst>
          <pc:docMk/>
          <pc:sldMk cId="4110856379" sldId="448"/>
        </pc:sldMkLst>
        <pc:spChg chg="mod">
          <ac:chgData name="Kaio Gefferson Almeida" userId="155049a5c7c23eff" providerId="LiveId" clId="{8ADD2589-F8E4-449C-85F1-8482D64F66C5}" dt="2020-11-14T15:55:44.579" v="58" actId="20577"/>
          <ac:spMkLst>
            <pc:docMk/>
            <pc:sldMk cId="4110856379" sldId="448"/>
            <ac:spMk id="5123" creationId="{00000000-0000-0000-0000-000000000000}"/>
          </ac:spMkLst>
        </pc:spChg>
        <pc:spChg chg="mod">
          <ac:chgData name="Kaio Gefferson Almeida" userId="155049a5c7c23eff" providerId="LiveId" clId="{8ADD2589-F8E4-449C-85F1-8482D64F66C5}" dt="2020-11-14T15:55:57.283" v="71" actId="20577"/>
          <ac:spMkLst>
            <pc:docMk/>
            <pc:sldMk cId="4110856379" sldId="448"/>
            <ac:spMk id="10243" creationId="{00000000-0000-0000-0000-000000000000}"/>
          </ac:spMkLst>
        </pc:spChg>
      </pc:sldChg>
      <pc:sldChg chg="modSp mod">
        <pc:chgData name="Kaio Gefferson Almeida" userId="155049a5c7c23eff" providerId="LiveId" clId="{8ADD2589-F8E4-449C-85F1-8482D64F66C5}" dt="2020-11-14T18:09:10.661" v="74" actId="1036"/>
        <pc:sldMkLst>
          <pc:docMk/>
          <pc:sldMk cId="1868749819" sldId="450"/>
        </pc:sldMkLst>
        <pc:spChg chg="mod">
          <ac:chgData name="Kaio Gefferson Almeida" userId="155049a5c7c23eff" providerId="LiveId" clId="{8ADD2589-F8E4-449C-85F1-8482D64F66C5}" dt="2020-11-14T18:09:10.661" v="74" actId="1036"/>
          <ac:spMkLst>
            <pc:docMk/>
            <pc:sldMk cId="1868749819" sldId="450"/>
            <ac:spMk id="5123" creationId="{00000000-0000-0000-0000-000000000000}"/>
          </ac:spMkLst>
        </pc:spChg>
      </pc:sldChg>
      <pc:sldChg chg="modSp mod">
        <pc:chgData name="Kaio Gefferson Almeida" userId="155049a5c7c23eff" providerId="LiveId" clId="{8ADD2589-F8E4-449C-85F1-8482D64F66C5}" dt="2020-11-14T15:56:10.612" v="72" actId="14100"/>
        <pc:sldMkLst>
          <pc:docMk/>
          <pc:sldMk cId="3428214837" sldId="457"/>
        </pc:sldMkLst>
        <pc:spChg chg="mod">
          <ac:chgData name="Kaio Gefferson Almeida" userId="155049a5c7c23eff" providerId="LiveId" clId="{8ADD2589-F8E4-449C-85F1-8482D64F66C5}" dt="2020-11-14T15:56:10.612" v="72" actId="14100"/>
          <ac:spMkLst>
            <pc:docMk/>
            <pc:sldMk cId="3428214837" sldId="457"/>
            <ac:spMk id="10243" creationId="{00000000-0000-0000-0000-000000000000}"/>
          </ac:spMkLst>
        </pc:spChg>
      </pc:sldChg>
    </pc:docChg>
  </pc:docChgLst>
  <pc:docChgLst>
    <pc:chgData name="Kaio Gefferson Almeida" userId="155049a5c7c23eff" providerId="LiveId" clId="{9AD17B1D-0435-4173-87F9-BE77397F7B70}"/>
    <pc:docChg chg="custSel addSld delSld modSld sldOrd">
      <pc:chgData name="Kaio Gefferson Almeida" userId="155049a5c7c23eff" providerId="LiveId" clId="{9AD17B1D-0435-4173-87F9-BE77397F7B70}" dt="2020-11-13T18:57:07.874" v="1265" actId="20577"/>
      <pc:docMkLst>
        <pc:docMk/>
      </pc:docMkLst>
      <pc:sldChg chg="del">
        <pc:chgData name="Kaio Gefferson Almeida" userId="155049a5c7c23eff" providerId="LiveId" clId="{9AD17B1D-0435-4173-87F9-BE77397F7B70}" dt="2020-11-13T15:18:41.674" v="23" actId="47"/>
        <pc:sldMkLst>
          <pc:docMk/>
          <pc:sldMk cId="528358534" sldId="256"/>
        </pc:sldMkLst>
      </pc:sldChg>
      <pc:sldChg chg="modSp add mod">
        <pc:chgData name="Kaio Gefferson Almeida" userId="155049a5c7c23eff" providerId="LiveId" clId="{9AD17B1D-0435-4173-87F9-BE77397F7B70}" dt="2020-11-13T15:18:39.269" v="22" actId="20577"/>
        <pc:sldMkLst>
          <pc:docMk/>
          <pc:sldMk cId="649337002" sldId="449"/>
        </pc:sldMkLst>
        <pc:spChg chg="mod">
          <ac:chgData name="Kaio Gefferson Almeida" userId="155049a5c7c23eff" providerId="LiveId" clId="{9AD17B1D-0435-4173-87F9-BE77397F7B70}" dt="2020-11-13T15:18:39.269" v="22" actId="20577"/>
          <ac:spMkLst>
            <pc:docMk/>
            <pc:sldMk cId="649337002" sldId="449"/>
            <ac:spMk id="2" creationId="{A6E3CC58-DF96-4331-BE91-14400479D457}"/>
          </ac:spMkLst>
        </pc:spChg>
      </pc:sldChg>
      <pc:sldChg chg="modSp add mod">
        <pc:chgData name="Kaio Gefferson Almeida" userId="155049a5c7c23eff" providerId="LiveId" clId="{9AD17B1D-0435-4173-87F9-BE77397F7B70}" dt="2020-11-13T17:06:03.377" v="156" actId="20577"/>
        <pc:sldMkLst>
          <pc:docMk/>
          <pc:sldMk cId="1868749819" sldId="450"/>
        </pc:sldMkLst>
        <pc:spChg chg="mod">
          <ac:chgData name="Kaio Gefferson Almeida" userId="155049a5c7c23eff" providerId="LiveId" clId="{9AD17B1D-0435-4173-87F9-BE77397F7B70}" dt="2020-11-13T17:05:24.198" v="36" actId="20577"/>
          <ac:spMkLst>
            <pc:docMk/>
            <pc:sldMk cId="1868749819" sldId="450"/>
            <ac:spMk id="5123" creationId="{00000000-0000-0000-0000-000000000000}"/>
          </ac:spMkLst>
        </pc:spChg>
        <pc:spChg chg="mod">
          <ac:chgData name="Kaio Gefferson Almeida" userId="155049a5c7c23eff" providerId="LiveId" clId="{9AD17B1D-0435-4173-87F9-BE77397F7B70}" dt="2020-11-13T17:06:03.377" v="156" actId="20577"/>
          <ac:spMkLst>
            <pc:docMk/>
            <pc:sldMk cId="1868749819" sldId="450"/>
            <ac:spMk id="10243" creationId="{00000000-0000-0000-0000-000000000000}"/>
          </ac:spMkLst>
        </pc:spChg>
      </pc:sldChg>
      <pc:sldChg chg="modSp add mod">
        <pc:chgData name="Kaio Gefferson Almeida" userId="155049a5c7c23eff" providerId="LiveId" clId="{9AD17B1D-0435-4173-87F9-BE77397F7B70}" dt="2020-11-13T18:36:09.588" v="770" actId="20577"/>
        <pc:sldMkLst>
          <pc:docMk/>
          <pc:sldMk cId="4168685642" sldId="451"/>
        </pc:sldMkLst>
        <pc:spChg chg="mod">
          <ac:chgData name="Kaio Gefferson Almeida" userId="155049a5c7c23eff" providerId="LiveId" clId="{9AD17B1D-0435-4173-87F9-BE77397F7B70}" dt="2020-11-13T17:06:08.220" v="159" actId="20577"/>
          <ac:spMkLst>
            <pc:docMk/>
            <pc:sldMk cId="4168685642" sldId="451"/>
            <ac:spMk id="5123" creationId="{00000000-0000-0000-0000-000000000000}"/>
          </ac:spMkLst>
        </pc:spChg>
        <pc:spChg chg="mod">
          <ac:chgData name="Kaio Gefferson Almeida" userId="155049a5c7c23eff" providerId="LiveId" clId="{9AD17B1D-0435-4173-87F9-BE77397F7B70}" dt="2020-11-13T18:36:09.588" v="770" actId="20577"/>
          <ac:spMkLst>
            <pc:docMk/>
            <pc:sldMk cId="4168685642" sldId="451"/>
            <ac:spMk id="10243" creationId="{00000000-0000-0000-0000-000000000000}"/>
          </ac:spMkLst>
        </pc:spChg>
      </pc:sldChg>
      <pc:sldChg chg="modSp add mod">
        <pc:chgData name="Kaio Gefferson Almeida" userId="155049a5c7c23eff" providerId="LiveId" clId="{9AD17B1D-0435-4173-87F9-BE77397F7B70}" dt="2020-11-13T17:40:07.604" v="345" actId="20577"/>
        <pc:sldMkLst>
          <pc:docMk/>
          <pc:sldMk cId="3307632103" sldId="452"/>
        </pc:sldMkLst>
        <pc:spChg chg="mod">
          <ac:chgData name="Kaio Gefferson Almeida" userId="155049a5c7c23eff" providerId="LiveId" clId="{9AD17B1D-0435-4173-87F9-BE77397F7B70}" dt="2020-11-13T17:38:59.299" v="178" actId="20577"/>
          <ac:spMkLst>
            <pc:docMk/>
            <pc:sldMk cId="3307632103" sldId="452"/>
            <ac:spMk id="5123" creationId="{00000000-0000-0000-0000-000000000000}"/>
          </ac:spMkLst>
        </pc:spChg>
        <pc:spChg chg="mod">
          <ac:chgData name="Kaio Gefferson Almeida" userId="155049a5c7c23eff" providerId="LiveId" clId="{9AD17B1D-0435-4173-87F9-BE77397F7B70}" dt="2020-11-13T17:40:07.604" v="345" actId="20577"/>
          <ac:spMkLst>
            <pc:docMk/>
            <pc:sldMk cId="3307632103" sldId="452"/>
            <ac:spMk id="10243" creationId="{00000000-0000-0000-0000-000000000000}"/>
          </ac:spMkLst>
        </pc:spChg>
      </pc:sldChg>
      <pc:sldChg chg="add del">
        <pc:chgData name="Kaio Gefferson Almeida" userId="155049a5c7c23eff" providerId="LiveId" clId="{9AD17B1D-0435-4173-87F9-BE77397F7B70}" dt="2020-11-13T17:52:18.913" v="350" actId="47"/>
        <pc:sldMkLst>
          <pc:docMk/>
          <pc:sldMk cId="3681408284" sldId="453"/>
        </pc:sldMkLst>
      </pc:sldChg>
      <pc:sldChg chg="modSp add mod ord">
        <pc:chgData name="Kaio Gefferson Almeida" userId="155049a5c7c23eff" providerId="LiveId" clId="{9AD17B1D-0435-4173-87F9-BE77397F7B70}" dt="2020-11-13T18:01:22.656" v="450" actId="20577"/>
        <pc:sldMkLst>
          <pc:docMk/>
          <pc:sldMk cId="1131138699" sldId="454"/>
        </pc:sldMkLst>
        <pc:spChg chg="mod">
          <ac:chgData name="Kaio Gefferson Almeida" userId="155049a5c7c23eff" providerId="LiveId" clId="{9AD17B1D-0435-4173-87F9-BE77397F7B70}" dt="2020-11-13T17:52:22.234" v="352" actId="20577"/>
          <ac:spMkLst>
            <pc:docMk/>
            <pc:sldMk cId="1131138699" sldId="454"/>
            <ac:spMk id="5123" creationId="{00000000-0000-0000-0000-000000000000}"/>
          </ac:spMkLst>
        </pc:spChg>
        <pc:spChg chg="mod">
          <ac:chgData name="Kaio Gefferson Almeida" userId="155049a5c7c23eff" providerId="LiveId" clId="{9AD17B1D-0435-4173-87F9-BE77397F7B70}" dt="2020-11-13T18:01:22.656" v="450" actId="20577"/>
          <ac:spMkLst>
            <pc:docMk/>
            <pc:sldMk cId="1131138699" sldId="454"/>
            <ac:spMk id="10243" creationId="{00000000-0000-0000-0000-000000000000}"/>
          </ac:spMkLst>
        </pc:spChg>
      </pc:sldChg>
      <pc:sldChg chg="modSp add mod">
        <pc:chgData name="Kaio Gefferson Almeida" userId="155049a5c7c23eff" providerId="LiveId" clId="{9AD17B1D-0435-4173-87F9-BE77397F7B70}" dt="2020-11-13T18:12:21.322" v="538" actId="20577"/>
        <pc:sldMkLst>
          <pc:docMk/>
          <pc:sldMk cId="874619305" sldId="455"/>
        </pc:sldMkLst>
        <pc:spChg chg="mod">
          <ac:chgData name="Kaio Gefferson Almeida" userId="155049a5c7c23eff" providerId="LiveId" clId="{9AD17B1D-0435-4173-87F9-BE77397F7B70}" dt="2020-11-13T18:11:45.785" v="453" actId="20577"/>
          <ac:spMkLst>
            <pc:docMk/>
            <pc:sldMk cId="874619305" sldId="455"/>
            <ac:spMk id="5123" creationId="{00000000-0000-0000-0000-000000000000}"/>
          </ac:spMkLst>
        </pc:spChg>
        <pc:spChg chg="mod">
          <ac:chgData name="Kaio Gefferson Almeida" userId="155049a5c7c23eff" providerId="LiveId" clId="{9AD17B1D-0435-4173-87F9-BE77397F7B70}" dt="2020-11-13T18:12:21.322" v="538" actId="20577"/>
          <ac:spMkLst>
            <pc:docMk/>
            <pc:sldMk cId="874619305" sldId="455"/>
            <ac:spMk id="10243" creationId="{00000000-0000-0000-0000-000000000000}"/>
          </ac:spMkLst>
        </pc:spChg>
      </pc:sldChg>
      <pc:sldChg chg="modSp add mod">
        <pc:chgData name="Kaio Gefferson Almeida" userId="155049a5c7c23eff" providerId="LiveId" clId="{9AD17B1D-0435-4173-87F9-BE77397F7B70}" dt="2020-11-13T18:28:40.699" v="752" actId="20577"/>
        <pc:sldMkLst>
          <pc:docMk/>
          <pc:sldMk cId="1688806260" sldId="456"/>
        </pc:sldMkLst>
        <pc:spChg chg="mod">
          <ac:chgData name="Kaio Gefferson Almeida" userId="155049a5c7c23eff" providerId="LiveId" clId="{9AD17B1D-0435-4173-87F9-BE77397F7B70}" dt="2020-11-13T18:17:16.413" v="543" actId="20577"/>
          <ac:spMkLst>
            <pc:docMk/>
            <pc:sldMk cId="1688806260" sldId="456"/>
            <ac:spMk id="5123" creationId="{00000000-0000-0000-0000-000000000000}"/>
          </ac:spMkLst>
        </pc:spChg>
        <pc:spChg chg="mod">
          <ac:chgData name="Kaio Gefferson Almeida" userId="155049a5c7c23eff" providerId="LiveId" clId="{9AD17B1D-0435-4173-87F9-BE77397F7B70}" dt="2020-11-13T18:28:40.699" v="752" actId="20577"/>
          <ac:spMkLst>
            <pc:docMk/>
            <pc:sldMk cId="1688806260" sldId="456"/>
            <ac:spMk id="10243" creationId="{00000000-0000-0000-0000-000000000000}"/>
          </ac:spMkLst>
        </pc:spChg>
      </pc:sldChg>
      <pc:sldChg chg="modSp add mod">
        <pc:chgData name="Kaio Gefferson Almeida" userId="155049a5c7c23eff" providerId="LiveId" clId="{9AD17B1D-0435-4173-87F9-BE77397F7B70}" dt="2020-11-13T18:36:50.842" v="910" actId="20577"/>
        <pc:sldMkLst>
          <pc:docMk/>
          <pc:sldMk cId="3428214837" sldId="457"/>
        </pc:sldMkLst>
        <pc:spChg chg="mod">
          <ac:chgData name="Kaio Gefferson Almeida" userId="155049a5c7c23eff" providerId="LiveId" clId="{9AD17B1D-0435-4173-87F9-BE77397F7B70}" dt="2020-11-13T18:35:47.532" v="755" actId="20577"/>
          <ac:spMkLst>
            <pc:docMk/>
            <pc:sldMk cId="3428214837" sldId="457"/>
            <ac:spMk id="5123" creationId="{00000000-0000-0000-0000-000000000000}"/>
          </ac:spMkLst>
        </pc:spChg>
        <pc:spChg chg="mod">
          <ac:chgData name="Kaio Gefferson Almeida" userId="155049a5c7c23eff" providerId="LiveId" clId="{9AD17B1D-0435-4173-87F9-BE77397F7B70}" dt="2020-11-13T18:36:50.842" v="910" actId="20577"/>
          <ac:spMkLst>
            <pc:docMk/>
            <pc:sldMk cId="3428214837" sldId="457"/>
            <ac:spMk id="10243" creationId="{00000000-0000-0000-0000-000000000000}"/>
          </ac:spMkLst>
        </pc:spChg>
      </pc:sldChg>
      <pc:sldChg chg="modSp add mod">
        <pc:chgData name="Kaio Gefferson Almeida" userId="155049a5c7c23eff" providerId="LiveId" clId="{9AD17B1D-0435-4173-87F9-BE77397F7B70}" dt="2020-11-13T18:46:56.539" v="1014" actId="20577"/>
        <pc:sldMkLst>
          <pc:docMk/>
          <pc:sldMk cId="4176725144" sldId="458"/>
        </pc:sldMkLst>
        <pc:spChg chg="mod">
          <ac:chgData name="Kaio Gefferson Almeida" userId="155049a5c7c23eff" providerId="LiveId" clId="{9AD17B1D-0435-4173-87F9-BE77397F7B70}" dt="2020-11-13T18:46:24.181" v="913" actId="20577"/>
          <ac:spMkLst>
            <pc:docMk/>
            <pc:sldMk cId="4176725144" sldId="458"/>
            <ac:spMk id="5123" creationId="{00000000-0000-0000-0000-000000000000}"/>
          </ac:spMkLst>
        </pc:spChg>
        <pc:spChg chg="mod">
          <ac:chgData name="Kaio Gefferson Almeida" userId="155049a5c7c23eff" providerId="LiveId" clId="{9AD17B1D-0435-4173-87F9-BE77397F7B70}" dt="2020-11-13T18:46:56.539" v="1014" actId="20577"/>
          <ac:spMkLst>
            <pc:docMk/>
            <pc:sldMk cId="4176725144" sldId="458"/>
            <ac:spMk id="10243" creationId="{00000000-0000-0000-0000-000000000000}"/>
          </ac:spMkLst>
        </pc:spChg>
      </pc:sldChg>
      <pc:sldChg chg="modSp add mod">
        <pc:chgData name="Kaio Gefferson Almeida" userId="155049a5c7c23eff" providerId="LiveId" clId="{9AD17B1D-0435-4173-87F9-BE77397F7B70}" dt="2020-11-13T18:57:07.874" v="1265" actId="20577"/>
        <pc:sldMkLst>
          <pc:docMk/>
          <pc:sldMk cId="719413291" sldId="459"/>
        </pc:sldMkLst>
        <pc:spChg chg="mod">
          <ac:chgData name="Kaio Gefferson Almeida" userId="155049a5c7c23eff" providerId="LiveId" clId="{9AD17B1D-0435-4173-87F9-BE77397F7B70}" dt="2020-11-13T18:57:07.874" v="1265" actId="20577"/>
          <ac:spMkLst>
            <pc:docMk/>
            <pc:sldMk cId="719413291" sldId="459"/>
            <ac:spMk id="5123" creationId="{00000000-0000-0000-0000-000000000000}"/>
          </ac:spMkLst>
        </pc:spChg>
        <pc:spChg chg="mod">
          <ac:chgData name="Kaio Gefferson Almeida" userId="155049a5c7c23eff" providerId="LiveId" clId="{9AD17B1D-0435-4173-87F9-BE77397F7B70}" dt="2020-11-13T18:57:02.071" v="1262" actId="313"/>
          <ac:spMkLst>
            <pc:docMk/>
            <pc:sldMk cId="719413291" sldId="459"/>
            <ac:spMk id="10243" creationId="{00000000-0000-0000-0000-000000000000}"/>
          </ac:spMkLst>
        </pc:spChg>
      </pc:sldChg>
    </pc:docChg>
  </pc:docChgLst>
  <pc:docChgLst>
    <pc:chgData name="Kaio Gefferson Almeida" userId="155049a5c7c23eff" providerId="LiveId" clId="{277572CA-066C-4FF7-8B74-30AC3C7EE5B3}"/>
    <pc:docChg chg="custSel addSld delSld modSld sldOrd">
      <pc:chgData name="Kaio Gefferson Almeida" userId="155049a5c7c23eff" providerId="LiveId" clId="{277572CA-066C-4FF7-8B74-30AC3C7EE5B3}" dt="2020-11-20T18:21:04.812" v="2305" actId="20577"/>
      <pc:docMkLst>
        <pc:docMk/>
      </pc:docMkLst>
      <pc:sldChg chg="del">
        <pc:chgData name="Kaio Gefferson Almeida" userId="155049a5c7c23eff" providerId="LiveId" clId="{277572CA-066C-4FF7-8B74-30AC3C7EE5B3}" dt="2020-11-20T16:29:10.092" v="18" actId="47"/>
        <pc:sldMkLst>
          <pc:docMk/>
          <pc:sldMk cId="774869231" sldId="442"/>
        </pc:sldMkLst>
      </pc:sldChg>
      <pc:sldChg chg="del">
        <pc:chgData name="Kaio Gefferson Almeida" userId="155049a5c7c23eff" providerId="LiveId" clId="{277572CA-066C-4FF7-8B74-30AC3C7EE5B3}" dt="2020-11-20T16:29:03.154" v="17" actId="2696"/>
        <pc:sldMkLst>
          <pc:docMk/>
          <pc:sldMk cId="4110856379" sldId="448"/>
        </pc:sldMkLst>
      </pc:sldChg>
      <pc:sldChg chg="modSp mod">
        <pc:chgData name="Kaio Gefferson Almeida" userId="155049a5c7c23eff" providerId="LiveId" clId="{277572CA-066C-4FF7-8B74-30AC3C7EE5B3}" dt="2020-11-20T16:27:37.744" v="16" actId="20577"/>
        <pc:sldMkLst>
          <pc:docMk/>
          <pc:sldMk cId="649337002" sldId="449"/>
        </pc:sldMkLst>
        <pc:spChg chg="mod">
          <ac:chgData name="Kaio Gefferson Almeida" userId="155049a5c7c23eff" providerId="LiveId" clId="{277572CA-066C-4FF7-8B74-30AC3C7EE5B3}" dt="2020-11-20T16:27:37.744" v="16" actId="20577"/>
          <ac:spMkLst>
            <pc:docMk/>
            <pc:sldMk cId="649337002" sldId="449"/>
            <ac:spMk id="2" creationId="{A6E3CC58-DF96-4331-BE91-14400479D457}"/>
          </ac:spMkLst>
        </pc:spChg>
      </pc:sldChg>
      <pc:sldChg chg="modSp mod">
        <pc:chgData name="Kaio Gefferson Almeida" userId="155049a5c7c23eff" providerId="LiveId" clId="{277572CA-066C-4FF7-8B74-30AC3C7EE5B3}" dt="2020-11-20T16:57:06.895" v="752" actId="20577"/>
        <pc:sldMkLst>
          <pc:docMk/>
          <pc:sldMk cId="1868749819" sldId="450"/>
        </pc:sldMkLst>
        <pc:spChg chg="mod">
          <ac:chgData name="Kaio Gefferson Almeida" userId="155049a5c7c23eff" providerId="LiveId" clId="{277572CA-066C-4FF7-8B74-30AC3C7EE5B3}" dt="2020-11-20T16:57:06.895" v="752" actId="20577"/>
          <ac:spMkLst>
            <pc:docMk/>
            <pc:sldMk cId="1868749819" sldId="450"/>
            <ac:spMk id="10243" creationId="{00000000-0000-0000-0000-000000000000}"/>
          </ac:spMkLst>
        </pc:spChg>
      </pc:sldChg>
      <pc:sldChg chg="modSp add mod">
        <pc:chgData name="Kaio Gefferson Almeida" userId="155049a5c7c23eff" providerId="LiveId" clId="{277572CA-066C-4FF7-8B74-30AC3C7EE5B3}" dt="2020-11-20T16:33:25.202" v="237" actId="20577"/>
        <pc:sldMkLst>
          <pc:docMk/>
          <pc:sldMk cId="1439826967" sldId="451"/>
        </pc:sldMkLst>
        <pc:spChg chg="mod">
          <ac:chgData name="Kaio Gefferson Almeida" userId="155049a5c7c23eff" providerId="LiveId" clId="{277572CA-066C-4FF7-8B74-30AC3C7EE5B3}" dt="2020-11-20T16:32:51.875" v="210" actId="20577"/>
          <ac:spMkLst>
            <pc:docMk/>
            <pc:sldMk cId="1439826967" sldId="451"/>
            <ac:spMk id="5123" creationId="{00000000-0000-0000-0000-000000000000}"/>
          </ac:spMkLst>
        </pc:spChg>
        <pc:spChg chg="mod">
          <ac:chgData name="Kaio Gefferson Almeida" userId="155049a5c7c23eff" providerId="LiveId" clId="{277572CA-066C-4FF7-8B74-30AC3C7EE5B3}" dt="2020-11-20T16:33:25.202" v="237" actId="20577"/>
          <ac:spMkLst>
            <pc:docMk/>
            <pc:sldMk cId="1439826967" sldId="451"/>
            <ac:spMk id="10243" creationId="{00000000-0000-0000-0000-000000000000}"/>
          </ac:spMkLst>
        </pc:spChg>
      </pc:sldChg>
      <pc:sldChg chg="del">
        <pc:chgData name="Kaio Gefferson Almeida" userId="155049a5c7c23eff" providerId="LiveId" clId="{277572CA-066C-4FF7-8B74-30AC3C7EE5B3}" dt="2020-11-20T16:29:03.154" v="17" actId="2696"/>
        <pc:sldMkLst>
          <pc:docMk/>
          <pc:sldMk cId="4168685642" sldId="451"/>
        </pc:sldMkLst>
      </pc:sldChg>
      <pc:sldChg chg="modSp add mod ord">
        <pc:chgData name="Kaio Gefferson Almeida" userId="155049a5c7c23eff" providerId="LiveId" clId="{277572CA-066C-4FF7-8B74-30AC3C7EE5B3}" dt="2020-11-20T17:41:50.533" v="1310" actId="20577"/>
        <pc:sldMkLst>
          <pc:docMk/>
          <pc:sldMk cId="1144909603" sldId="452"/>
        </pc:sldMkLst>
        <pc:spChg chg="mod">
          <ac:chgData name="Kaio Gefferson Almeida" userId="155049a5c7c23eff" providerId="LiveId" clId="{277572CA-066C-4FF7-8B74-30AC3C7EE5B3}" dt="2020-11-20T16:33:10.593" v="229" actId="20577"/>
          <ac:spMkLst>
            <pc:docMk/>
            <pc:sldMk cId="1144909603" sldId="452"/>
            <ac:spMk id="5123" creationId="{00000000-0000-0000-0000-000000000000}"/>
          </ac:spMkLst>
        </pc:spChg>
        <pc:spChg chg="mod">
          <ac:chgData name="Kaio Gefferson Almeida" userId="155049a5c7c23eff" providerId="LiveId" clId="{277572CA-066C-4FF7-8B74-30AC3C7EE5B3}" dt="2020-11-20T17:41:50.533" v="1310" actId="20577"/>
          <ac:spMkLst>
            <pc:docMk/>
            <pc:sldMk cId="1144909603" sldId="452"/>
            <ac:spMk id="10243" creationId="{00000000-0000-0000-0000-000000000000}"/>
          </ac:spMkLst>
        </pc:spChg>
      </pc:sldChg>
      <pc:sldChg chg="del">
        <pc:chgData name="Kaio Gefferson Almeida" userId="155049a5c7c23eff" providerId="LiveId" clId="{277572CA-066C-4FF7-8B74-30AC3C7EE5B3}" dt="2020-11-20T16:29:03.154" v="17" actId="2696"/>
        <pc:sldMkLst>
          <pc:docMk/>
          <pc:sldMk cId="3307632103" sldId="452"/>
        </pc:sldMkLst>
      </pc:sldChg>
      <pc:sldChg chg="modSp add del mod ord">
        <pc:chgData name="Kaio Gefferson Almeida" userId="155049a5c7c23eff" providerId="LiveId" clId="{277572CA-066C-4FF7-8B74-30AC3C7EE5B3}" dt="2020-11-20T17:59:18.081" v="1812" actId="2696"/>
        <pc:sldMkLst>
          <pc:docMk/>
          <pc:sldMk cId="1696183685" sldId="453"/>
        </pc:sldMkLst>
        <pc:spChg chg="mod">
          <ac:chgData name="Kaio Gefferson Almeida" userId="155049a5c7c23eff" providerId="LiveId" clId="{277572CA-066C-4FF7-8B74-30AC3C7EE5B3}" dt="2020-11-20T16:39:42.399" v="438" actId="20577"/>
          <ac:spMkLst>
            <pc:docMk/>
            <pc:sldMk cId="1696183685" sldId="453"/>
            <ac:spMk id="5123" creationId="{00000000-0000-0000-0000-000000000000}"/>
          </ac:spMkLst>
        </pc:spChg>
        <pc:spChg chg="mod">
          <ac:chgData name="Kaio Gefferson Almeida" userId="155049a5c7c23eff" providerId="LiveId" clId="{277572CA-066C-4FF7-8B74-30AC3C7EE5B3}" dt="2020-11-20T16:39:44.042" v="439" actId="20577"/>
          <ac:spMkLst>
            <pc:docMk/>
            <pc:sldMk cId="1696183685" sldId="453"/>
            <ac:spMk id="10243" creationId="{00000000-0000-0000-0000-000000000000}"/>
          </ac:spMkLst>
        </pc:spChg>
      </pc:sldChg>
      <pc:sldChg chg="del">
        <pc:chgData name="Kaio Gefferson Almeida" userId="155049a5c7c23eff" providerId="LiveId" clId="{277572CA-066C-4FF7-8B74-30AC3C7EE5B3}" dt="2020-11-20T16:29:03.154" v="17" actId="2696"/>
        <pc:sldMkLst>
          <pc:docMk/>
          <pc:sldMk cId="1131138699" sldId="454"/>
        </pc:sldMkLst>
      </pc:sldChg>
      <pc:sldChg chg="modSp add mod">
        <pc:chgData name="Kaio Gefferson Almeida" userId="155049a5c7c23eff" providerId="LiveId" clId="{277572CA-066C-4FF7-8B74-30AC3C7EE5B3}" dt="2020-11-20T16:32:43.666" v="208" actId="20577"/>
        <pc:sldMkLst>
          <pc:docMk/>
          <pc:sldMk cId="3254153243" sldId="454"/>
        </pc:sldMkLst>
        <pc:spChg chg="mod">
          <ac:chgData name="Kaio Gefferson Almeida" userId="155049a5c7c23eff" providerId="LiveId" clId="{277572CA-066C-4FF7-8B74-30AC3C7EE5B3}" dt="2020-11-20T16:32:22.596" v="152" actId="20577"/>
          <ac:spMkLst>
            <pc:docMk/>
            <pc:sldMk cId="3254153243" sldId="454"/>
            <ac:spMk id="5123" creationId="{00000000-0000-0000-0000-000000000000}"/>
          </ac:spMkLst>
        </pc:spChg>
        <pc:spChg chg="mod">
          <ac:chgData name="Kaio Gefferson Almeida" userId="155049a5c7c23eff" providerId="LiveId" clId="{277572CA-066C-4FF7-8B74-30AC3C7EE5B3}" dt="2020-11-20T16:32:43.666" v="208" actId="20577"/>
          <ac:spMkLst>
            <pc:docMk/>
            <pc:sldMk cId="3254153243" sldId="454"/>
            <ac:spMk id="10243" creationId="{00000000-0000-0000-0000-000000000000}"/>
          </ac:spMkLst>
        </pc:spChg>
      </pc:sldChg>
      <pc:sldChg chg="del">
        <pc:chgData name="Kaio Gefferson Almeida" userId="155049a5c7c23eff" providerId="LiveId" clId="{277572CA-066C-4FF7-8B74-30AC3C7EE5B3}" dt="2020-11-20T16:29:03.154" v="17" actId="2696"/>
        <pc:sldMkLst>
          <pc:docMk/>
          <pc:sldMk cId="874619305" sldId="455"/>
        </pc:sldMkLst>
      </pc:sldChg>
      <pc:sldChg chg="modSp add mod">
        <pc:chgData name="Kaio Gefferson Almeida" userId="155049a5c7c23eff" providerId="LiveId" clId="{277572CA-066C-4FF7-8B74-30AC3C7EE5B3}" dt="2020-11-20T17:13:29.854" v="857" actId="20577"/>
        <pc:sldMkLst>
          <pc:docMk/>
          <pc:sldMk cId="1383803666" sldId="455"/>
        </pc:sldMkLst>
        <pc:spChg chg="mod">
          <ac:chgData name="Kaio Gefferson Almeida" userId="155049a5c7c23eff" providerId="LiveId" clId="{277572CA-066C-4FF7-8B74-30AC3C7EE5B3}" dt="2020-11-20T17:04:32.059" v="755" actId="20577"/>
          <ac:spMkLst>
            <pc:docMk/>
            <pc:sldMk cId="1383803666" sldId="455"/>
            <ac:spMk id="5123" creationId="{00000000-0000-0000-0000-000000000000}"/>
          </ac:spMkLst>
        </pc:spChg>
        <pc:spChg chg="mod">
          <ac:chgData name="Kaio Gefferson Almeida" userId="155049a5c7c23eff" providerId="LiveId" clId="{277572CA-066C-4FF7-8B74-30AC3C7EE5B3}" dt="2020-11-20T17:13:29.854" v="857" actId="20577"/>
          <ac:spMkLst>
            <pc:docMk/>
            <pc:sldMk cId="1383803666" sldId="455"/>
            <ac:spMk id="10243" creationId="{00000000-0000-0000-0000-000000000000}"/>
          </ac:spMkLst>
        </pc:spChg>
      </pc:sldChg>
      <pc:sldChg chg="modSp add mod">
        <pc:chgData name="Kaio Gefferson Almeida" userId="155049a5c7c23eff" providerId="LiveId" clId="{277572CA-066C-4FF7-8B74-30AC3C7EE5B3}" dt="2020-11-20T17:40:16.977" v="1304" actId="20577"/>
        <pc:sldMkLst>
          <pc:docMk/>
          <pc:sldMk cId="812925431" sldId="456"/>
        </pc:sldMkLst>
        <pc:spChg chg="mod">
          <ac:chgData name="Kaio Gefferson Almeida" userId="155049a5c7c23eff" providerId="LiveId" clId="{277572CA-066C-4FF7-8B74-30AC3C7EE5B3}" dt="2020-11-20T17:20:54.719" v="860" actId="20577"/>
          <ac:spMkLst>
            <pc:docMk/>
            <pc:sldMk cId="812925431" sldId="456"/>
            <ac:spMk id="5123" creationId="{00000000-0000-0000-0000-000000000000}"/>
          </ac:spMkLst>
        </pc:spChg>
        <pc:spChg chg="mod">
          <ac:chgData name="Kaio Gefferson Almeida" userId="155049a5c7c23eff" providerId="LiveId" clId="{277572CA-066C-4FF7-8B74-30AC3C7EE5B3}" dt="2020-11-20T17:40:16.977" v="1304" actId="20577"/>
          <ac:spMkLst>
            <pc:docMk/>
            <pc:sldMk cId="812925431" sldId="456"/>
            <ac:spMk id="10243" creationId="{00000000-0000-0000-0000-000000000000}"/>
          </ac:spMkLst>
        </pc:spChg>
      </pc:sldChg>
      <pc:sldChg chg="del">
        <pc:chgData name="Kaio Gefferson Almeida" userId="155049a5c7c23eff" providerId="LiveId" clId="{277572CA-066C-4FF7-8B74-30AC3C7EE5B3}" dt="2020-11-20T16:29:03.154" v="17" actId="2696"/>
        <pc:sldMkLst>
          <pc:docMk/>
          <pc:sldMk cId="1688806260" sldId="456"/>
        </pc:sldMkLst>
      </pc:sldChg>
      <pc:sldChg chg="modSp add mod ord">
        <pc:chgData name="Kaio Gefferson Almeida" userId="155049a5c7c23eff" providerId="LiveId" clId="{277572CA-066C-4FF7-8B74-30AC3C7EE5B3}" dt="2020-11-20T17:53:44.593" v="1540" actId="20577"/>
        <pc:sldMkLst>
          <pc:docMk/>
          <pc:sldMk cId="96720443" sldId="457"/>
        </pc:sldMkLst>
        <pc:spChg chg="mod">
          <ac:chgData name="Kaio Gefferson Almeida" userId="155049a5c7c23eff" providerId="LiveId" clId="{277572CA-066C-4FF7-8B74-30AC3C7EE5B3}" dt="2020-11-20T17:45:53.733" v="1315" actId="20577"/>
          <ac:spMkLst>
            <pc:docMk/>
            <pc:sldMk cId="96720443" sldId="457"/>
            <ac:spMk id="5123" creationId="{00000000-0000-0000-0000-000000000000}"/>
          </ac:spMkLst>
        </pc:spChg>
        <pc:spChg chg="mod">
          <ac:chgData name="Kaio Gefferson Almeida" userId="155049a5c7c23eff" providerId="LiveId" clId="{277572CA-066C-4FF7-8B74-30AC3C7EE5B3}" dt="2020-11-20T17:53:44.593" v="1540" actId="20577"/>
          <ac:spMkLst>
            <pc:docMk/>
            <pc:sldMk cId="96720443" sldId="457"/>
            <ac:spMk id="10243" creationId="{00000000-0000-0000-0000-000000000000}"/>
          </ac:spMkLst>
        </pc:spChg>
      </pc:sldChg>
      <pc:sldChg chg="del">
        <pc:chgData name="Kaio Gefferson Almeida" userId="155049a5c7c23eff" providerId="LiveId" clId="{277572CA-066C-4FF7-8B74-30AC3C7EE5B3}" dt="2020-11-20T16:29:03.154" v="17" actId="2696"/>
        <pc:sldMkLst>
          <pc:docMk/>
          <pc:sldMk cId="3428214837" sldId="457"/>
        </pc:sldMkLst>
      </pc:sldChg>
      <pc:sldChg chg="modSp add mod">
        <pc:chgData name="Kaio Gefferson Almeida" userId="155049a5c7c23eff" providerId="LiveId" clId="{277572CA-066C-4FF7-8B74-30AC3C7EE5B3}" dt="2020-11-20T17:58:51.659" v="1811" actId="20577"/>
        <pc:sldMkLst>
          <pc:docMk/>
          <pc:sldMk cId="2123097675" sldId="458"/>
        </pc:sldMkLst>
        <pc:spChg chg="mod">
          <ac:chgData name="Kaio Gefferson Almeida" userId="155049a5c7c23eff" providerId="LiveId" clId="{277572CA-066C-4FF7-8B74-30AC3C7EE5B3}" dt="2020-11-20T17:57:15.631" v="1543" actId="20577"/>
          <ac:spMkLst>
            <pc:docMk/>
            <pc:sldMk cId="2123097675" sldId="458"/>
            <ac:spMk id="5123" creationId="{00000000-0000-0000-0000-000000000000}"/>
          </ac:spMkLst>
        </pc:spChg>
        <pc:spChg chg="mod">
          <ac:chgData name="Kaio Gefferson Almeida" userId="155049a5c7c23eff" providerId="LiveId" clId="{277572CA-066C-4FF7-8B74-30AC3C7EE5B3}" dt="2020-11-20T17:58:51.659" v="1811" actId="20577"/>
          <ac:spMkLst>
            <pc:docMk/>
            <pc:sldMk cId="2123097675" sldId="458"/>
            <ac:spMk id="10243" creationId="{00000000-0000-0000-0000-000000000000}"/>
          </ac:spMkLst>
        </pc:spChg>
      </pc:sldChg>
      <pc:sldChg chg="del">
        <pc:chgData name="Kaio Gefferson Almeida" userId="155049a5c7c23eff" providerId="LiveId" clId="{277572CA-066C-4FF7-8B74-30AC3C7EE5B3}" dt="2020-11-20T16:29:03.154" v="17" actId="2696"/>
        <pc:sldMkLst>
          <pc:docMk/>
          <pc:sldMk cId="4176725144" sldId="458"/>
        </pc:sldMkLst>
      </pc:sldChg>
      <pc:sldChg chg="del">
        <pc:chgData name="Kaio Gefferson Almeida" userId="155049a5c7c23eff" providerId="LiveId" clId="{277572CA-066C-4FF7-8B74-30AC3C7EE5B3}" dt="2020-11-20T16:29:03.154" v="17" actId="2696"/>
        <pc:sldMkLst>
          <pc:docMk/>
          <pc:sldMk cId="719413291" sldId="459"/>
        </pc:sldMkLst>
      </pc:sldChg>
      <pc:sldChg chg="modSp add mod">
        <pc:chgData name="Kaio Gefferson Almeida" userId="155049a5c7c23eff" providerId="LiveId" clId="{277572CA-066C-4FF7-8B74-30AC3C7EE5B3}" dt="2020-11-20T18:07:13.344" v="1913" actId="20577"/>
        <pc:sldMkLst>
          <pc:docMk/>
          <pc:sldMk cId="3162390362" sldId="459"/>
        </pc:sldMkLst>
        <pc:spChg chg="mod">
          <ac:chgData name="Kaio Gefferson Almeida" userId="155049a5c7c23eff" providerId="LiveId" clId="{277572CA-066C-4FF7-8B74-30AC3C7EE5B3}" dt="2020-11-20T18:07:13.344" v="1913" actId="20577"/>
          <ac:spMkLst>
            <pc:docMk/>
            <pc:sldMk cId="3162390362" sldId="459"/>
            <ac:spMk id="5123" creationId="{00000000-0000-0000-0000-000000000000}"/>
          </ac:spMkLst>
        </pc:spChg>
        <pc:spChg chg="mod">
          <ac:chgData name="Kaio Gefferson Almeida" userId="155049a5c7c23eff" providerId="LiveId" clId="{277572CA-066C-4FF7-8B74-30AC3C7EE5B3}" dt="2020-11-20T18:07:11.347" v="1911" actId="20577"/>
          <ac:spMkLst>
            <pc:docMk/>
            <pc:sldMk cId="3162390362" sldId="459"/>
            <ac:spMk id="10243" creationId="{00000000-0000-0000-0000-000000000000}"/>
          </ac:spMkLst>
        </pc:spChg>
      </pc:sldChg>
      <pc:sldChg chg="modSp add mod">
        <pc:chgData name="Kaio Gefferson Almeida" userId="155049a5c7c23eff" providerId="LiveId" clId="{277572CA-066C-4FF7-8B74-30AC3C7EE5B3}" dt="2020-11-20T18:21:04.812" v="2305" actId="20577"/>
        <pc:sldMkLst>
          <pc:docMk/>
          <pc:sldMk cId="3714174744" sldId="460"/>
        </pc:sldMkLst>
        <pc:spChg chg="mod">
          <ac:chgData name="Kaio Gefferson Almeida" userId="155049a5c7c23eff" providerId="LiveId" clId="{277572CA-066C-4FF7-8B74-30AC3C7EE5B3}" dt="2020-11-20T18:10:12.343" v="1926" actId="20577"/>
          <ac:spMkLst>
            <pc:docMk/>
            <pc:sldMk cId="3714174744" sldId="460"/>
            <ac:spMk id="5123" creationId="{00000000-0000-0000-0000-000000000000}"/>
          </ac:spMkLst>
        </pc:spChg>
        <pc:spChg chg="mod">
          <ac:chgData name="Kaio Gefferson Almeida" userId="155049a5c7c23eff" providerId="LiveId" clId="{277572CA-066C-4FF7-8B74-30AC3C7EE5B3}" dt="2020-11-20T18:21:04.812" v="2305" actId="20577"/>
          <ac:spMkLst>
            <pc:docMk/>
            <pc:sldMk cId="3714174744" sldId="460"/>
            <ac:spMk id="1024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57F8F-C2E1-4053-8162-094886265268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5C623-B749-4199-AD79-EFE73A440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863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5C623-B749-4199-AD79-EFE73A44080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20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10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711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11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006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12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60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13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489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14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125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15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614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16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864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17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194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18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32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19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609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308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3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305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4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525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5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450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6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411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7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920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8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374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9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73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9D225FB-C230-4701-96F2-48CF0BAE4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94449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924E4218-A955-459D-85CC-5FD7326FE853}"/>
              </a:ext>
            </a:extLst>
          </p:cNvPr>
          <p:cNvSpPr/>
          <p:nvPr/>
        </p:nvSpPr>
        <p:spPr>
          <a:xfrm>
            <a:off x="0" y="0"/>
            <a:ext cx="12192000" cy="6944497"/>
          </a:xfrm>
          <a:prstGeom prst="rect">
            <a:avLst/>
          </a:prstGeom>
          <a:solidFill>
            <a:srgbClr val="00B050">
              <a:alpha val="8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E3CC58-DF96-4331-BE91-14400479D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090" y="2527850"/>
            <a:ext cx="10676214" cy="2262781"/>
          </a:xfrm>
        </p:spPr>
        <p:txBody>
          <a:bodyPr>
            <a:normAutofit/>
          </a:bodyPr>
          <a:lstStyle/>
          <a:p>
            <a:r>
              <a:rPr lang="pt-BR" sz="5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Programação Excel –VBA</a:t>
            </a:r>
            <a:br>
              <a:rPr lang="pt-BR" sz="5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</a:br>
            <a:r>
              <a:rPr lang="pt-BR" sz="5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Semana 03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D0FDC1-0BF2-4F20-93A2-60DF233D0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7090" y="4671362"/>
            <a:ext cx="8915399" cy="1126283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Prof. </a:t>
            </a:r>
            <a:r>
              <a:rPr lang="pt-BR" sz="2400" dirty="0" err="1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Kaio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 Mesquita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C9C7FB-9A3C-4289-A7ED-3048E0E54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5E428D4-6AEF-41FB-B350-87F1634963BE}"/>
              </a:ext>
            </a:extLst>
          </p:cNvPr>
          <p:cNvSpPr/>
          <p:nvPr/>
        </p:nvSpPr>
        <p:spPr>
          <a:xfrm>
            <a:off x="571500" y="0"/>
            <a:ext cx="200025" cy="6944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337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1710158" y="595148"/>
            <a:ext cx="9302398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 Funções no VBA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6.1 Funções Integradas no VBA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6.2 Funções de Planilha no VBA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6.3 Funções Personalizadas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10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26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1710158" y="619862"/>
            <a:ext cx="9302398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Atividade 01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Crie as seguintes aplicações: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600" dirty="0"/>
              <a:t>Peça a data de hoje ao usuário, crie um cabeçalho e salve em colunas diferentes para o dia, mês e ano.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600" dirty="0"/>
              <a:t>Agora peça para ele digitar o nome completo e salve o seu nome em uma nova coluna e um apelido com os 3 primeiros caracteres em outra coluna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11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49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1710158" y="619862"/>
            <a:ext cx="9302398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Atividade 02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Crie uma aplicação que peça o nome de qualquer país do mundo e retorne a capital </a:t>
            </a:r>
            <a:endParaRPr lang="pt-BR" sz="2600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12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03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1710158" y="619862"/>
            <a:ext cx="9302398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Atividade 03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Crie uma função que calcule o valor da hipotenusa de um triângulo, tendo os catetos como parâmetros de entrada;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Crie uma função que peça a data de nascimento e o nome de uma pessoa e retorne uma frase dizendo o nome e idade dela, em ano, mês e dia.</a:t>
            </a:r>
            <a:endParaRPr lang="pt-BR" sz="2600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13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25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1710158" y="595148"/>
            <a:ext cx="9302398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 Controle de Fluxo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7.1 Estrutura IF THEN ELSE (Parte 1)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7.2 Estrutura SELECT CASE (Parte 1)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7.3 Estrutura IF com SELECT CASE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14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09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1710158" y="619862"/>
            <a:ext cx="9302398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Atividade 04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Agora na função criada anteriormente coloque um controle de fluxo para verificar se o ano digitado não é superior ao ano atual, se o mês está dentro do intervalo de 1 à 12, e se os dias estão dentro dos intervalos corretos.</a:t>
            </a:r>
            <a:endParaRPr lang="pt-BR" sz="2600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15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0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1710158" y="619862"/>
            <a:ext cx="9302398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Atividade 05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Crie uma aplicação que receba o número de produtos comprados e o valor de cada produto (coloque o máximo como 10 produtos). Se a compra for maior do que 6 produtos dê um desconto de 5% para cada produto acima de 6. Mostre o valor final da compra.</a:t>
            </a:r>
            <a:endParaRPr lang="pt-BR" sz="2600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16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97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1710158" y="619862"/>
            <a:ext cx="9302398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Atividade 06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Repita a atividade 05 com o </a:t>
            </a:r>
            <a:r>
              <a:rPr lang="pt-BR" sz="2800" dirty="0" err="1"/>
              <a:t>select</a:t>
            </a:r>
            <a:r>
              <a:rPr lang="pt-BR" sz="2800" dirty="0"/>
              <a:t> case se necessário coloque intervalos para os descontos</a:t>
            </a:r>
            <a:endParaRPr lang="pt-BR" sz="2600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17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90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1710158" y="619862"/>
            <a:ext cx="9302398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Projeto 02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9393196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600" dirty="0"/>
              <a:t>Você foi contratado para fazer um aplicativo para uma loja de roupas do seu bairro. A dona da loja lhe passou a tabela de preços por tamanho e gênero. Seu trabalho é criar uma aplicação que receba essas informações e retorne o preço da compra.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600" dirty="0"/>
              <a:t>Atribua sua aplicação a um botão de chamada</a:t>
            </a:r>
          </a:p>
          <a:p>
            <a:pPr lvl="0">
              <a:buFont typeface="Wingdings" panose="05000000000000000000" pitchFamily="2" charset="2"/>
              <a:buChar char="q"/>
            </a:pPr>
            <a:endParaRPr lang="pt-BR" sz="26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600" dirty="0"/>
              <a:t>Obs.: Tente mesclar IF com </a:t>
            </a:r>
            <a:r>
              <a:rPr lang="pt-BR" sz="2600" dirty="0" err="1"/>
              <a:t>Select</a:t>
            </a:r>
            <a:r>
              <a:rPr lang="pt-BR" sz="2600" dirty="0"/>
              <a:t> Case para tornar mais fácil a aplicação.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18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74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Contatos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sz="2800" dirty="0"/>
              <a:t>	 maxlevel.cursos@gmail.com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b="1" dirty="0"/>
              <a:t> </a:t>
            </a:r>
            <a:r>
              <a:rPr lang="pt-BR" sz="2800" dirty="0"/>
              <a:t>@</a:t>
            </a:r>
            <a:r>
              <a:rPr lang="pt-BR" sz="2800" dirty="0" err="1"/>
              <a:t>maxlevel.capacitaoes</a:t>
            </a:r>
            <a:endParaRPr lang="pt-BR" sz="28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  https://maxlevel.com.br/</a:t>
            </a:r>
          </a:p>
          <a:p>
            <a:pPr marL="0" lvl="0" indent="0">
              <a:buNone/>
            </a:pPr>
            <a:endParaRPr lang="pt-BR" sz="2800" dirty="0"/>
          </a:p>
          <a:p>
            <a:pPr lvl="0">
              <a:buFont typeface="Wingdings" panose="05000000000000000000" pitchFamily="2" charset="2"/>
              <a:buChar char="q"/>
            </a:pPr>
            <a:endParaRPr lang="pt-BR" sz="2800" dirty="0"/>
          </a:p>
          <a:p>
            <a:pPr marL="0" lvl="0" indent="0">
              <a:buNone/>
            </a:pPr>
            <a:r>
              <a:rPr lang="pt-BR" sz="2800" dirty="0"/>
              <a:t>	kaio@det.ufc.br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 @</a:t>
            </a:r>
            <a:r>
              <a:rPr lang="pt-BR" sz="2800" dirty="0" err="1"/>
              <a:t>kaio_mesquitaa</a:t>
            </a:r>
            <a:endParaRPr lang="pt-BR" sz="2800" dirty="0"/>
          </a:p>
          <a:p>
            <a:pPr marL="457200" lvl="1" indent="0">
              <a:buNone/>
            </a:pPr>
            <a:r>
              <a:rPr lang="pt-BR" sz="2600" dirty="0"/>
              <a:t> https://github.com/kaiomesquita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19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D6BF96-9211-40C0-A4A5-242E9C1D4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983" y="1930405"/>
            <a:ext cx="465354" cy="46535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347502A-2A53-4CB6-A188-A6C3EC6FC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639" y="4683490"/>
            <a:ext cx="465354" cy="46535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B79AAA-712C-4C54-99C7-EC55A221C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195" y="5770369"/>
            <a:ext cx="463521" cy="463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5440BA8-C6C4-4DE1-9453-8EBCC5951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4691" y="2421164"/>
            <a:ext cx="490025" cy="49002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B9B49DF-26A8-4BAE-A96D-F8DBA6392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7942" y="5208680"/>
            <a:ext cx="490025" cy="4900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B199632-D909-4FAB-AE1D-EE827EEB23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8984" y="2948974"/>
            <a:ext cx="589406" cy="58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8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do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531812" y="1835253"/>
            <a:ext cx="11582399" cy="4398637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pt-BR" sz="2800" dirty="0"/>
              <a:t>Ao final do curso o aluno estará apto a: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Programar em VBA e outras linguagens que se assemelham ao VBA;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Compreender a mecânica por dentro do funcionamento do </a:t>
            </a:r>
            <a:r>
              <a:rPr lang="pt-BR" sz="2800" dirty="0" err="1"/>
              <a:t>excel</a:t>
            </a:r>
            <a:r>
              <a:rPr lang="pt-BR" sz="2800" dirty="0"/>
              <a:t>;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Utilizar o Visual Basic Editor por meio do modelo de objetos do </a:t>
            </a:r>
            <a:r>
              <a:rPr lang="pt-BR" sz="2800" dirty="0" err="1"/>
              <a:t>excel</a:t>
            </a:r>
            <a:r>
              <a:rPr lang="pt-BR" sz="2800" dirty="0"/>
              <a:t>;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Criação de planilhas personalizadas e automatizadas por programação;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Utilizar a ferramenta para simulações financeiras e organizacionais;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Registrar e controlar fluxos de entrada, saída e processamento;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Automatizar tarefas a partir da programação de mecanismos de controle; 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3757AB-E557-4988-9FC2-45565BF10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 de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1876038"/>
            <a:ext cx="8016766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Introdução ao VBA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Ambiente de Programação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Estrutura do modelo de objetos do Excel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4. Variáveis, constantes, vetores e matrizes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5. Objeto Range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600" dirty="0"/>
              <a:t>6. Funções no VBA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3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001B37-906D-4F32-8626-94BACECFE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9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 de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1876038"/>
            <a:ext cx="8016766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7. Controles de Fluxo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8. Estruturas de Repetição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9. Objeto Worksheet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10. Objeto Workbook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11. Projeto 01: Formulário de Cadastro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600" dirty="0"/>
              <a:t>12. Projeto 02: Criando Gráficos Dinâmicos para controle de Faturamento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4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4A4AF0-284D-4465-99F1-6540C8107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9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1.Introdução ao VBA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1.1 Apresentação do Planejamento de Curso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1.2 O que é o VBA?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1.3 Exemplo de Macro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1.4 Segurança de Macro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1.5 Visual Basic Editor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5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4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O ambiente de programação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2.1 Trabalhando com a janela de projetos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2.2 Trabalhando com a janela de códigos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2.3 Personalizando o ambiente VBA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6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0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1413596" y="1047042"/>
            <a:ext cx="9855766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3.Estrutura do modelo de objetos do Excel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3.1 Modelo do objeto de Excel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3.2 Procedimentos Sub e </a:t>
            </a:r>
            <a:r>
              <a:rPr lang="pt-BR" sz="2800" dirty="0" err="1"/>
              <a:t>Function</a:t>
            </a:r>
            <a:endParaRPr lang="pt-BR" sz="28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3.3 Referências Relativas e Absolutas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7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0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1710158" y="595148"/>
            <a:ext cx="9302398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Variáveis e Constantes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4.1 Usando comentários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4.2 Variáveis (</a:t>
            </a:r>
            <a:r>
              <a:rPr lang="pt-BR" sz="2800" dirty="0" err="1"/>
              <a:t>Strings</a:t>
            </a:r>
            <a:r>
              <a:rPr lang="pt-BR" sz="2800" dirty="0"/>
              <a:t>, dates, </a:t>
            </a:r>
            <a:r>
              <a:rPr lang="pt-BR" sz="2800" dirty="0" err="1"/>
              <a:t>objects</a:t>
            </a:r>
            <a:r>
              <a:rPr lang="pt-BR" sz="2800" dirty="0"/>
              <a:t>)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4.3 Constantes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4.4 Vetores e Matrizes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8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73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1710158" y="595148"/>
            <a:ext cx="9302398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Objeto Range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5.1 Propriedades do Objeto Range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5.2 Métodos do Objeto Range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9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53243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1641</TotalTime>
  <Words>752</Words>
  <Application>Microsoft Office PowerPoint</Application>
  <PresentationFormat>Widescreen</PresentationFormat>
  <Paragraphs>121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8" baseType="lpstr">
      <vt:lpstr>Arial</vt:lpstr>
      <vt:lpstr>Arial Black</vt:lpstr>
      <vt:lpstr>Calibri</vt:lpstr>
      <vt:lpstr>Century Gothic</vt:lpstr>
      <vt:lpstr>Gill Sans MT</vt:lpstr>
      <vt:lpstr>Times New Roman</vt:lpstr>
      <vt:lpstr>Wingdings</vt:lpstr>
      <vt:lpstr>Wingdings 3</vt:lpstr>
      <vt:lpstr>Cacho</vt:lpstr>
      <vt:lpstr>Programação Excel –VBA Semana 03</vt:lpstr>
      <vt:lpstr>Objetivos do curso</vt:lpstr>
      <vt:lpstr>Programa de curso</vt:lpstr>
      <vt:lpstr>Programa de curso</vt:lpstr>
      <vt:lpstr>1.Introdução ao VBA</vt:lpstr>
      <vt:lpstr>2. O ambiente de programação</vt:lpstr>
      <vt:lpstr>3.Estrutura do modelo de objetos do Excel</vt:lpstr>
      <vt:lpstr>4. Variáveis e Constantes</vt:lpstr>
      <vt:lpstr>5. Objeto Range</vt:lpstr>
      <vt:lpstr>6. Funções no VBA</vt:lpstr>
      <vt:lpstr>Atividade 01</vt:lpstr>
      <vt:lpstr>Atividade 02</vt:lpstr>
      <vt:lpstr>Atividade 03</vt:lpstr>
      <vt:lpstr>7. Controle de Fluxo</vt:lpstr>
      <vt:lpstr>Atividade 04</vt:lpstr>
      <vt:lpstr>Atividade 05</vt:lpstr>
      <vt:lpstr>Atividade 06</vt:lpstr>
      <vt:lpstr>Projeto 02</vt:lpstr>
      <vt:lpstr>Contatos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PROBLEMAS E SOLUÇÕES EMPRESARIAIS</dc:title>
  <dc:creator>USER</dc:creator>
  <cp:lastModifiedBy>Kaio Gefferson Almeida</cp:lastModifiedBy>
  <cp:revision>76</cp:revision>
  <dcterms:created xsi:type="dcterms:W3CDTF">2020-02-19T14:18:02Z</dcterms:created>
  <dcterms:modified xsi:type="dcterms:W3CDTF">2020-11-20T18:21:06Z</dcterms:modified>
</cp:coreProperties>
</file>