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60" r:id="rId8"/>
    <p:sldId id="263" r:id="rId9"/>
    <p:sldId id="264" r:id="rId10"/>
    <p:sldId id="261" r:id="rId11"/>
    <p:sldId id="258" r:id="rId12"/>
    <p:sldId id="262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Lima" userId="1f305727a889ecc1" providerId="LiveId" clId="{085FDD13-F7A6-4EFC-8671-816E587E7AC9}"/>
    <pc:docChg chg="custSel addSld modSld sldOrd">
      <pc:chgData name="Diego Lima" userId="1f305727a889ecc1" providerId="LiveId" clId="{085FDD13-F7A6-4EFC-8671-816E587E7AC9}" dt="2023-07-04T00:41:02.398" v="3429" actId="1076"/>
      <pc:docMkLst>
        <pc:docMk/>
      </pc:docMkLst>
      <pc:sldChg chg="modSp mod">
        <pc:chgData name="Diego Lima" userId="1f305727a889ecc1" providerId="LiveId" clId="{085FDD13-F7A6-4EFC-8671-816E587E7AC9}" dt="2023-07-03T22:41:51.593" v="2528" actId="20577"/>
        <pc:sldMkLst>
          <pc:docMk/>
          <pc:sldMk cId="3068163195" sldId="256"/>
        </pc:sldMkLst>
        <pc:spChg chg="mod">
          <ac:chgData name="Diego Lima" userId="1f305727a889ecc1" providerId="LiveId" clId="{085FDD13-F7A6-4EFC-8671-816E587E7AC9}" dt="2023-07-03T22:41:51.593" v="2528" actId="20577"/>
          <ac:spMkLst>
            <pc:docMk/>
            <pc:sldMk cId="3068163195" sldId="256"/>
            <ac:spMk id="6" creationId="{BF016B76-07C1-04A7-CFDE-9A1368BA96FF}"/>
          </ac:spMkLst>
        </pc:spChg>
      </pc:sldChg>
      <pc:sldChg chg="addSp delSp modSp mod">
        <pc:chgData name="Diego Lima" userId="1f305727a889ecc1" providerId="LiveId" clId="{085FDD13-F7A6-4EFC-8671-816E587E7AC9}" dt="2023-07-03T22:44:34.085" v="2554" actId="14100"/>
        <pc:sldMkLst>
          <pc:docMk/>
          <pc:sldMk cId="1148561504" sldId="257"/>
        </pc:sldMkLst>
        <pc:spChg chg="mod">
          <ac:chgData name="Diego Lima" userId="1f305727a889ecc1" providerId="LiveId" clId="{085FDD13-F7A6-4EFC-8671-816E587E7AC9}" dt="2023-07-03T00:22:59.945" v="1171" actId="20577"/>
          <ac:spMkLst>
            <pc:docMk/>
            <pc:sldMk cId="1148561504" sldId="257"/>
            <ac:spMk id="2" creationId="{79BE3D24-59C4-D7A9-F286-CF99B60B3292}"/>
          </ac:spMkLst>
        </pc:spChg>
        <pc:spChg chg="add del mod">
          <ac:chgData name="Diego Lima" userId="1f305727a889ecc1" providerId="LiveId" clId="{085FDD13-F7A6-4EFC-8671-816E587E7AC9}" dt="2023-07-03T22:43:26.414" v="2539" actId="478"/>
          <ac:spMkLst>
            <pc:docMk/>
            <pc:sldMk cId="1148561504" sldId="257"/>
            <ac:spMk id="5" creationId="{4DF7EF94-35DF-7FF0-AE56-0E3987027BEB}"/>
          </ac:spMkLst>
        </pc:spChg>
        <pc:spChg chg="mod">
          <ac:chgData name="Diego Lima" userId="1f305727a889ecc1" providerId="LiveId" clId="{085FDD13-F7A6-4EFC-8671-816E587E7AC9}" dt="2023-07-03T22:43:44.845" v="2544" actId="20577"/>
          <ac:spMkLst>
            <pc:docMk/>
            <pc:sldMk cId="1148561504" sldId="257"/>
            <ac:spMk id="6" creationId="{F033DB5A-FF21-9EB2-2450-465F8E0F549A}"/>
          </ac:spMkLst>
        </pc:spChg>
        <pc:picChg chg="del mod">
          <ac:chgData name="Diego Lima" userId="1f305727a889ecc1" providerId="LiveId" clId="{085FDD13-F7A6-4EFC-8671-816E587E7AC9}" dt="2023-07-03T22:43:19.680" v="2538" actId="478"/>
          <ac:picMkLst>
            <pc:docMk/>
            <pc:sldMk cId="1148561504" sldId="257"/>
            <ac:picMk id="4" creationId="{FE40F811-B9C8-EA9E-7F51-9411A2C23C65}"/>
          </ac:picMkLst>
        </pc:picChg>
        <pc:picChg chg="add mod">
          <ac:chgData name="Diego Lima" userId="1f305727a889ecc1" providerId="LiveId" clId="{085FDD13-F7A6-4EFC-8671-816E587E7AC9}" dt="2023-07-03T22:44:34.085" v="2554" actId="14100"/>
          <ac:picMkLst>
            <pc:docMk/>
            <pc:sldMk cId="1148561504" sldId="257"/>
            <ac:picMk id="8" creationId="{D22A8336-595E-2F7E-2C0B-A29D667ECF83}"/>
          </ac:picMkLst>
        </pc:picChg>
      </pc:sldChg>
      <pc:sldChg chg="addSp modSp mod">
        <pc:chgData name="Diego Lima" userId="1f305727a889ecc1" providerId="LiveId" clId="{085FDD13-F7A6-4EFC-8671-816E587E7AC9}" dt="2023-07-03T19:47:07.306" v="2508" actId="123"/>
        <pc:sldMkLst>
          <pc:docMk/>
          <pc:sldMk cId="219114390" sldId="258"/>
        </pc:sldMkLst>
        <pc:spChg chg="add mod">
          <ac:chgData name="Diego Lima" userId="1f305727a889ecc1" providerId="LiveId" clId="{085FDD13-F7A6-4EFC-8671-816E587E7AC9}" dt="2023-07-02T23:07:23.545" v="459" actId="1076"/>
          <ac:spMkLst>
            <pc:docMk/>
            <pc:sldMk cId="219114390" sldId="258"/>
            <ac:spMk id="3" creationId="{16339A5C-4E88-5DD5-615E-EB5820DC6CCB}"/>
          </ac:spMkLst>
        </pc:spChg>
        <pc:spChg chg="add mod">
          <ac:chgData name="Diego Lima" userId="1f305727a889ecc1" providerId="LiveId" clId="{085FDD13-F7A6-4EFC-8671-816E587E7AC9}" dt="2023-07-03T19:47:07.306" v="2508" actId="123"/>
          <ac:spMkLst>
            <pc:docMk/>
            <pc:sldMk cId="219114390" sldId="258"/>
            <ac:spMk id="4" creationId="{C75331C7-9087-5A28-F45B-CE3DD843EC55}"/>
          </ac:spMkLst>
        </pc:spChg>
        <pc:picChg chg="add mod">
          <ac:chgData name="Diego Lima" userId="1f305727a889ecc1" providerId="LiveId" clId="{085FDD13-F7A6-4EFC-8671-816E587E7AC9}" dt="2023-07-02T23:07:30.330" v="461" actId="1076"/>
          <ac:picMkLst>
            <pc:docMk/>
            <pc:sldMk cId="219114390" sldId="258"/>
            <ac:picMk id="2" creationId="{FFEA6E4B-7CBF-9511-FFA6-8BDEC352DA60}"/>
          </ac:picMkLst>
        </pc:picChg>
      </pc:sldChg>
      <pc:sldChg chg="addSp delSp modSp mod">
        <pc:chgData name="Diego Lima" userId="1f305727a889ecc1" providerId="LiveId" clId="{085FDD13-F7A6-4EFC-8671-816E587E7AC9}" dt="2023-07-03T19:45:11.342" v="2468" actId="1076"/>
        <pc:sldMkLst>
          <pc:docMk/>
          <pc:sldMk cId="2411755774" sldId="259"/>
        </pc:sldMkLst>
        <pc:spChg chg="add mod">
          <ac:chgData name="Diego Lima" userId="1f305727a889ecc1" providerId="LiveId" clId="{085FDD13-F7A6-4EFC-8671-816E587E7AC9}" dt="2023-07-03T19:44:57.598" v="2462" actId="404"/>
          <ac:spMkLst>
            <pc:docMk/>
            <pc:sldMk cId="2411755774" sldId="259"/>
            <ac:spMk id="3" creationId="{983120BC-BFCF-EC9E-C37C-BC8B48EEA9B4}"/>
          </ac:spMkLst>
        </pc:spChg>
        <pc:spChg chg="add mod">
          <ac:chgData name="Diego Lima" userId="1f305727a889ecc1" providerId="LiveId" clId="{085FDD13-F7A6-4EFC-8671-816E587E7AC9}" dt="2023-07-03T00:22:50.187" v="1160" actId="313"/>
          <ac:spMkLst>
            <pc:docMk/>
            <pc:sldMk cId="2411755774" sldId="259"/>
            <ac:spMk id="6" creationId="{AC9410B1-1112-FFDF-1599-8BFDCCC31522}"/>
          </ac:spMkLst>
        </pc:spChg>
        <pc:picChg chg="add mod">
          <ac:chgData name="Diego Lima" userId="1f305727a889ecc1" providerId="LiveId" clId="{085FDD13-F7A6-4EFC-8671-816E587E7AC9}" dt="2023-07-02T22:52:57.286" v="5" actId="1076"/>
          <ac:picMkLst>
            <pc:docMk/>
            <pc:sldMk cId="2411755774" sldId="259"/>
            <ac:picMk id="2" creationId="{04A45170-FB3C-60D3-9E02-DE14149512AA}"/>
          </ac:picMkLst>
        </pc:picChg>
        <pc:picChg chg="add del mod">
          <ac:chgData name="Diego Lima" userId="1f305727a889ecc1" providerId="LiveId" clId="{085FDD13-F7A6-4EFC-8671-816E587E7AC9}" dt="2023-07-02T23:03:31.227" v="216" actId="478"/>
          <ac:picMkLst>
            <pc:docMk/>
            <pc:sldMk cId="2411755774" sldId="259"/>
            <ac:picMk id="4" creationId="{B503C404-59FE-7A36-140D-A3E39D1587E1}"/>
          </ac:picMkLst>
        </pc:picChg>
        <pc:picChg chg="add mod">
          <ac:chgData name="Diego Lima" userId="1f305727a889ecc1" providerId="LiveId" clId="{085FDD13-F7A6-4EFC-8671-816E587E7AC9}" dt="2023-07-03T19:45:11.342" v="2468" actId="1076"/>
          <ac:picMkLst>
            <pc:docMk/>
            <pc:sldMk cId="2411755774" sldId="259"/>
            <ac:picMk id="5" creationId="{C9640F5A-FC23-08A6-936C-FFC03F281F3E}"/>
          </ac:picMkLst>
        </pc:picChg>
      </pc:sldChg>
      <pc:sldChg chg="addSp modSp new mod ord">
        <pc:chgData name="Diego Lima" userId="1f305727a889ecc1" providerId="LiveId" clId="{085FDD13-F7A6-4EFC-8671-816E587E7AC9}" dt="2023-07-03T00:23:21.144" v="1176" actId="1076"/>
        <pc:sldMkLst>
          <pc:docMk/>
          <pc:sldMk cId="4171447002" sldId="260"/>
        </pc:sldMkLst>
        <pc:spChg chg="add mod">
          <ac:chgData name="Diego Lima" userId="1f305727a889ecc1" providerId="LiveId" clId="{085FDD13-F7A6-4EFC-8671-816E587E7AC9}" dt="2023-07-03T00:23:21.144" v="1176" actId="1076"/>
          <ac:spMkLst>
            <pc:docMk/>
            <pc:sldMk cId="4171447002" sldId="260"/>
            <ac:spMk id="4" creationId="{EB92BD83-8B59-8C22-9B98-9B09557EB1E8}"/>
          </ac:spMkLst>
        </pc:spChg>
        <pc:picChg chg="add mod">
          <ac:chgData name="Diego Lima" userId="1f305727a889ecc1" providerId="LiveId" clId="{085FDD13-F7A6-4EFC-8671-816E587E7AC9}" dt="2023-07-03T00:23:17.997" v="1175" actId="1076"/>
          <ac:picMkLst>
            <pc:docMk/>
            <pc:sldMk cId="4171447002" sldId="260"/>
            <ac:picMk id="3" creationId="{98531B20-8D97-DAFA-8C13-46F67B50E96E}"/>
          </ac:picMkLst>
        </pc:picChg>
      </pc:sldChg>
      <pc:sldChg chg="addSp modSp new mod ord">
        <pc:chgData name="Diego Lima" userId="1f305727a889ecc1" providerId="LiveId" clId="{085FDD13-F7A6-4EFC-8671-816E587E7AC9}" dt="2023-07-03T19:47:11.489" v="2509" actId="123"/>
        <pc:sldMkLst>
          <pc:docMk/>
          <pc:sldMk cId="4135829489" sldId="261"/>
        </pc:sldMkLst>
        <pc:spChg chg="add mod">
          <ac:chgData name="Diego Lima" userId="1f305727a889ecc1" providerId="LiveId" clId="{085FDD13-F7A6-4EFC-8671-816E587E7AC9}" dt="2023-07-02T23:14:27.682" v="1045" actId="20577"/>
          <ac:spMkLst>
            <pc:docMk/>
            <pc:sldMk cId="4135829489" sldId="261"/>
            <ac:spMk id="4" creationId="{8B3B149B-2F55-7B3F-2524-6505FD2E19C4}"/>
          </ac:spMkLst>
        </pc:spChg>
        <pc:spChg chg="add mod">
          <ac:chgData name="Diego Lima" userId="1f305727a889ecc1" providerId="LiveId" clId="{085FDD13-F7A6-4EFC-8671-816E587E7AC9}" dt="2023-07-03T19:47:11.489" v="2509" actId="123"/>
          <ac:spMkLst>
            <pc:docMk/>
            <pc:sldMk cId="4135829489" sldId="261"/>
            <ac:spMk id="5" creationId="{1E6639AF-FAC5-F832-0519-2B3A2D0FD7C2}"/>
          </ac:spMkLst>
        </pc:spChg>
        <pc:picChg chg="add mod">
          <ac:chgData name="Diego Lima" userId="1f305727a889ecc1" providerId="LiveId" clId="{085FDD13-F7A6-4EFC-8671-816E587E7AC9}" dt="2023-07-02T23:15:47.420" v="1140" actId="14100"/>
          <ac:picMkLst>
            <pc:docMk/>
            <pc:sldMk cId="4135829489" sldId="261"/>
            <ac:picMk id="3" creationId="{66E74B74-A8C1-DF42-D29E-0E8BFF6BD269}"/>
          </ac:picMkLst>
        </pc:picChg>
      </pc:sldChg>
      <pc:sldChg chg="addSp delSp modSp new mod">
        <pc:chgData name="Diego Lima" userId="1f305727a889ecc1" providerId="LiveId" clId="{085FDD13-F7A6-4EFC-8671-816E587E7AC9}" dt="2023-07-03T19:47:23.128" v="2513" actId="404"/>
        <pc:sldMkLst>
          <pc:docMk/>
          <pc:sldMk cId="3038704828" sldId="262"/>
        </pc:sldMkLst>
        <pc:spChg chg="add mod">
          <ac:chgData name="Diego Lima" userId="1f305727a889ecc1" providerId="LiveId" clId="{085FDD13-F7A6-4EFC-8671-816E587E7AC9}" dt="2023-07-03T00:57:19.384" v="2064" actId="1076"/>
          <ac:spMkLst>
            <pc:docMk/>
            <pc:sldMk cId="3038704828" sldId="262"/>
            <ac:spMk id="4" creationId="{1927E0B9-C534-15CC-AE95-45AAEC649F65}"/>
          </ac:spMkLst>
        </pc:spChg>
        <pc:spChg chg="add mod">
          <ac:chgData name="Diego Lima" userId="1f305727a889ecc1" providerId="LiveId" clId="{085FDD13-F7A6-4EFC-8671-816E587E7AC9}" dt="2023-07-03T19:47:23.128" v="2513" actId="404"/>
          <ac:spMkLst>
            <pc:docMk/>
            <pc:sldMk cId="3038704828" sldId="262"/>
            <ac:spMk id="5" creationId="{9527761C-9AA1-8C75-8FF7-2DCF1CF151DC}"/>
          </ac:spMkLst>
        </pc:spChg>
        <pc:picChg chg="add del mod">
          <ac:chgData name="Diego Lima" userId="1f305727a889ecc1" providerId="LiveId" clId="{085FDD13-F7A6-4EFC-8671-816E587E7AC9}" dt="2023-07-03T00:56:39.790" v="2023" actId="478"/>
          <ac:picMkLst>
            <pc:docMk/>
            <pc:sldMk cId="3038704828" sldId="262"/>
            <ac:picMk id="2" creationId="{49A5E1E4-6AC2-D4F6-9FB3-B6C02625BAD2}"/>
          </ac:picMkLst>
        </pc:picChg>
        <pc:picChg chg="add mod">
          <ac:chgData name="Diego Lima" userId="1f305727a889ecc1" providerId="LiveId" clId="{085FDD13-F7A6-4EFC-8671-816E587E7AC9}" dt="2023-07-03T00:56:48.541" v="2027" actId="14100"/>
          <ac:picMkLst>
            <pc:docMk/>
            <pc:sldMk cId="3038704828" sldId="262"/>
            <ac:picMk id="3" creationId="{BFAD528B-C95B-F6DB-2FED-1EC4962A1327}"/>
          </ac:picMkLst>
        </pc:picChg>
      </pc:sldChg>
      <pc:sldChg chg="addSp modSp new mod">
        <pc:chgData name="Diego Lima" userId="1f305727a889ecc1" providerId="LiveId" clId="{085FDD13-F7A6-4EFC-8671-816E587E7AC9}" dt="2023-07-03T19:46:13.103" v="2501" actId="20577"/>
        <pc:sldMkLst>
          <pc:docMk/>
          <pc:sldMk cId="3999510428" sldId="263"/>
        </pc:sldMkLst>
        <pc:spChg chg="add mod">
          <ac:chgData name="Diego Lima" userId="1f305727a889ecc1" providerId="LiveId" clId="{085FDD13-F7A6-4EFC-8671-816E587E7AC9}" dt="2023-07-03T00:23:56.137" v="1189" actId="20577"/>
          <ac:spMkLst>
            <pc:docMk/>
            <pc:sldMk cId="3999510428" sldId="263"/>
            <ac:spMk id="2" creationId="{90BAF991-F560-E53D-0050-1B7E3F67305F}"/>
          </ac:spMkLst>
        </pc:spChg>
        <pc:spChg chg="add mod">
          <ac:chgData name="Diego Lima" userId="1f305727a889ecc1" providerId="LiveId" clId="{085FDD13-F7A6-4EFC-8671-816E587E7AC9}" dt="2023-07-03T19:46:13.103" v="2501" actId="20577"/>
          <ac:spMkLst>
            <pc:docMk/>
            <pc:sldMk cId="3999510428" sldId="263"/>
            <ac:spMk id="5" creationId="{45CA0BA6-64AC-C763-4FB3-9974116739D5}"/>
          </ac:spMkLst>
        </pc:spChg>
        <pc:picChg chg="add mod">
          <ac:chgData name="Diego Lima" userId="1f305727a889ecc1" providerId="LiveId" clId="{085FDD13-F7A6-4EFC-8671-816E587E7AC9}" dt="2023-07-03T00:48:29.357" v="1198" actId="1076"/>
          <ac:picMkLst>
            <pc:docMk/>
            <pc:sldMk cId="3999510428" sldId="263"/>
            <ac:picMk id="4" creationId="{4B5CA568-7C3F-00A2-70C3-0C103E01BBC9}"/>
          </ac:picMkLst>
        </pc:picChg>
      </pc:sldChg>
      <pc:sldChg chg="addSp modSp new mod">
        <pc:chgData name="Diego Lima" userId="1f305727a889ecc1" providerId="LiveId" clId="{085FDD13-F7A6-4EFC-8671-816E587E7AC9}" dt="2023-07-03T19:47:15.444" v="2510" actId="123"/>
        <pc:sldMkLst>
          <pc:docMk/>
          <pc:sldMk cId="2237047296" sldId="264"/>
        </pc:sldMkLst>
        <pc:spChg chg="add mod">
          <ac:chgData name="Diego Lima" userId="1f305727a889ecc1" providerId="LiveId" clId="{085FDD13-F7A6-4EFC-8671-816E587E7AC9}" dt="2023-07-03T00:52:32.778" v="1587" actId="20577"/>
          <ac:spMkLst>
            <pc:docMk/>
            <pc:sldMk cId="2237047296" sldId="264"/>
            <ac:spMk id="3" creationId="{EE4C386C-0608-A9D8-BB94-067550B8381E}"/>
          </ac:spMkLst>
        </pc:spChg>
        <pc:spChg chg="add mod">
          <ac:chgData name="Diego Lima" userId="1f305727a889ecc1" providerId="LiveId" clId="{085FDD13-F7A6-4EFC-8671-816E587E7AC9}" dt="2023-07-03T19:47:15.444" v="2510" actId="123"/>
          <ac:spMkLst>
            <pc:docMk/>
            <pc:sldMk cId="2237047296" sldId="264"/>
            <ac:spMk id="4" creationId="{562E00AA-8731-DAB8-01A2-4C0C81B84BDF}"/>
          </ac:spMkLst>
        </pc:spChg>
        <pc:picChg chg="add mod">
          <ac:chgData name="Diego Lima" userId="1f305727a889ecc1" providerId="LiveId" clId="{085FDD13-F7A6-4EFC-8671-816E587E7AC9}" dt="2023-07-03T00:53:13.270" v="1590" actId="1076"/>
          <ac:picMkLst>
            <pc:docMk/>
            <pc:sldMk cId="2237047296" sldId="264"/>
            <ac:picMk id="2" creationId="{9436E28A-2AFC-6544-DE82-8718330E01C1}"/>
          </ac:picMkLst>
        </pc:picChg>
      </pc:sldChg>
      <pc:sldChg chg="new">
        <pc:chgData name="Diego Lima" userId="1f305727a889ecc1" providerId="LiveId" clId="{085FDD13-F7A6-4EFC-8671-816E587E7AC9}" dt="2023-07-03T00:57:36.456" v="2065" actId="680"/>
        <pc:sldMkLst>
          <pc:docMk/>
          <pc:sldMk cId="2224301363" sldId="265"/>
        </pc:sldMkLst>
      </pc:sldChg>
      <pc:sldChg chg="addSp delSp modSp new mod modClrScheme chgLayout">
        <pc:chgData name="Diego Lima" userId="1f305727a889ecc1" providerId="LiveId" clId="{085FDD13-F7A6-4EFC-8671-816E587E7AC9}" dt="2023-07-03T23:44:37.773" v="2625" actId="1076"/>
        <pc:sldMkLst>
          <pc:docMk/>
          <pc:sldMk cId="709829160" sldId="266"/>
        </pc:sldMkLst>
        <pc:spChg chg="del">
          <ac:chgData name="Diego Lima" userId="1f305727a889ecc1" providerId="LiveId" clId="{085FDD13-F7A6-4EFC-8671-816E587E7AC9}" dt="2023-07-03T23:31:58.331" v="2556" actId="700"/>
          <ac:spMkLst>
            <pc:docMk/>
            <pc:sldMk cId="709829160" sldId="266"/>
            <ac:spMk id="2" creationId="{B9755C80-A23D-9DB1-3EBE-0132E2A3E6D5}"/>
          </ac:spMkLst>
        </pc:spChg>
        <pc:spChg chg="del">
          <ac:chgData name="Diego Lima" userId="1f305727a889ecc1" providerId="LiveId" clId="{085FDD13-F7A6-4EFC-8671-816E587E7AC9}" dt="2023-07-03T23:31:58.331" v="2556" actId="700"/>
          <ac:spMkLst>
            <pc:docMk/>
            <pc:sldMk cId="709829160" sldId="266"/>
            <ac:spMk id="3" creationId="{C00FCED7-DD12-0E82-4366-B7015C9FA17F}"/>
          </ac:spMkLst>
        </pc:spChg>
        <pc:spChg chg="add del mod">
          <ac:chgData name="Diego Lima" userId="1f305727a889ecc1" providerId="LiveId" clId="{085FDD13-F7A6-4EFC-8671-816E587E7AC9}" dt="2023-07-03T23:32:05.885" v="2561"/>
          <ac:spMkLst>
            <pc:docMk/>
            <pc:sldMk cId="709829160" sldId="266"/>
            <ac:spMk id="4" creationId="{B717240C-AC1D-D18D-20F2-9A39970CBEC8}"/>
          </ac:spMkLst>
        </pc:spChg>
        <pc:spChg chg="add mod">
          <ac:chgData name="Diego Lima" userId="1f305727a889ecc1" providerId="LiveId" clId="{085FDD13-F7A6-4EFC-8671-816E587E7AC9}" dt="2023-07-03T23:34:40.578" v="2619" actId="20577"/>
          <ac:spMkLst>
            <pc:docMk/>
            <pc:sldMk cId="709829160" sldId="266"/>
            <ac:spMk id="8" creationId="{A17DF05E-486E-C941-D70C-32EE333CFA2A}"/>
          </ac:spMkLst>
        </pc:spChg>
        <pc:picChg chg="add del">
          <ac:chgData name="Diego Lima" userId="1f305727a889ecc1" providerId="LiveId" clId="{085FDD13-F7A6-4EFC-8671-816E587E7AC9}" dt="2023-07-03T23:32:05.884" v="2559" actId="478"/>
          <ac:picMkLst>
            <pc:docMk/>
            <pc:sldMk cId="709829160" sldId="266"/>
            <ac:picMk id="6" creationId="{3DF391AC-A9FD-AE13-CACA-3191CEDD2CA0}"/>
          </ac:picMkLst>
        </pc:picChg>
        <pc:picChg chg="add mod">
          <ac:chgData name="Diego Lima" userId="1f305727a889ecc1" providerId="LiveId" clId="{085FDD13-F7A6-4EFC-8671-816E587E7AC9}" dt="2023-07-03T23:44:37.773" v="2625" actId="1076"/>
          <ac:picMkLst>
            <pc:docMk/>
            <pc:sldMk cId="709829160" sldId="266"/>
            <ac:picMk id="9" creationId="{DBEE82CF-8DFB-0ED3-7E80-028206663B4F}"/>
          </ac:picMkLst>
        </pc:picChg>
      </pc:sldChg>
      <pc:sldChg chg="addSp modSp new mod">
        <pc:chgData name="Diego Lima" userId="1f305727a889ecc1" providerId="LiveId" clId="{085FDD13-F7A6-4EFC-8671-816E587E7AC9}" dt="2023-07-04T00:41:02.398" v="3429" actId="1076"/>
        <pc:sldMkLst>
          <pc:docMk/>
          <pc:sldMk cId="3750067072" sldId="267"/>
        </pc:sldMkLst>
        <pc:spChg chg="add mod">
          <ac:chgData name="Diego Lima" userId="1f305727a889ecc1" providerId="LiveId" clId="{085FDD13-F7A6-4EFC-8671-816E587E7AC9}" dt="2023-07-03T23:51:19.692" v="2726" actId="313"/>
          <ac:spMkLst>
            <pc:docMk/>
            <pc:sldMk cId="3750067072" sldId="267"/>
            <ac:spMk id="3" creationId="{F948186B-5A13-F031-D343-210CFAF3E0FE}"/>
          </ac:spMkLst>
        </pc:spChg>
        <pc:spChg chg="add mod">
          <ac:chgData name="Diego Lima" userId="1f305727a889ecc1" providerId="LiveId" clId="{085FDD13-F7A6-4EFC-8671-816E587E7AC9}" dt="2023-07-04T00:41:02.398" v="3429" actId="1076"/>
          <ac:spMkLst>
            <pc:docMk/>
            <pc:sldMk cId="3750067072" sldId="267"/>
            <ac:spMk id="5" creationId="{11BC5206-527F-81D4-03F8-F827B5FFC9AE}"/>
          </ac:spMkLst>
        </pc:spChg>
        <pc:picChg chg="add mod">
          <ac:chgData name="Diego Lima" userId="1f305727a889ecc1" providerId="LiveId" clId="{085FDD13-F7A6-4EFC-8671-816E587E7AC9}" dt="2023-07-03T23:52:13.757" v="2736" actId="1076"/>
          <ac:picMkLst>
            <pc:docMk/>
            <pc:sldMk cId="3750067072" sldId="267"/>
            <ac:picMk id="4" creationId="{020DC4D9-0A3C-9A61-9AA5-4FDF31169966}"/>
          </ac:picMkLst>
        </pc:picChg>
      </pc:sldChg>
      <pc:sldChg chg="addSp delSp modSp new mod">
        <pc:chgData name="Diego Lima" userId="1f305727a889ecc1" providerId="LiveId" clId="{085FDD13-F7A6-4EFC-8671-816E587E7AC9}" dt="2023-07-04T00:38:40.085" v="3427" actId="20577"/>
        <pc:sldMkLst>
          <pc:docMk/>
          <pc:sldMk cId="3940967837" sldId="268"/>
        </pc:sldMkLst>
        <pc:spChg chg="add mod">
          <ac:chgData name="Diego Lima" userId="1f305727a889ecc1" providerId="LiveId" clId="{085FDD13-F7A6-4EFC-8671-816E587E7AC9}" dt="2023-07-04T00:38:40.085" v="3427" actId="20577"/>
          <ac:spMkLst>
            <pc:docMk/>
            <pc:sldMk cId="3940967837" sldId="268"/>
            <ac:spMk id="3" creationId="{BC55DDD1-7D55-3261-1303-41A61715AE61}"/>
          </ac:spMkLst>
        </pc:spChg>
        <pc:picChg chg="add del mod">
          <ac:chgData name="Diego Lima" userId="1f305727a889ecc1" providerId="LiveId" clId="{085FDD13-F7A6-4EFC-8671-816E587E7AC9}" dt="2023-07-04T00:32:08.014" v="2842" actId="478"/>
          <ac:picMkLst>
            <pc:docMk/>
            <pc:sldMk cId="3940967837" sldId="268"/>
            <ac:picMk id="4" creationId="{FB19E8CD-0770-C357-D66F-51F5FF5966FC}"/>
          </ac:picMkLst>
        </pc:picChg>
        <pc:picChg chg="add mod">
          <ac:chgData name="Diego Lima" userId="1f305727a889ecc1" providerId="LiveId" clId="{085FDD13-F7A6-4EFC-8671-816E587E7AC9}" dt="2023-07-04T00:35:55.717" v="3069" actId="14100"/>
          <ac:picMkLst>
            <pc:docMk/>
            <pc:sldMk cId="3940967837" sldId="268"/>
            <ac:picMk id="6" creationId="{A996E2B5-3DD9-69DA-646F-2F77FA340BF6}"/>
          </ac:picMkLst>
        </pc:picChg>
        <pc:picChg chg="add mod">
          <ac:chgData name="Diego Lima" userId="1f305727a889ecc1" providerId="LiveId" clId="{085FDD13-F7A6-4EFC-8671-816E587E7AC9}" dt="2023-07-04T00:36:02.291" v="3072" actId="14100"/>
          <ac:picMkLst>
            <pc:docMk/>
            <pc:sldMk cId="3940967837" sldId="268"/>
            <ac:picMk id="7" creationId="{3D78BDFC-0583-DDA9-4772-94E98ADCFE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71A14-33DD-FCB2-BC29-485EBFBB0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0E45A2-6EC7-9DA5-D651-DFA3D870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88405-2F4B-31D3-EAD9-34F2732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36D94-CB25-3F37-877B-749B95E8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D86A7-A5DE-A29C-98AA-63461EEF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08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02301-5178-D266-26C3-5B40A7D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17BA2-5756-4EA6-1638-28D6E97B4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DFAFB-4A1D-C6B7-15BD-3DD140EE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7821F-736F-63F2-F2C4-C6579568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363B5-DA71-5E71-ED1C-BDF5097D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2AF8D-A1AF-CF34-09A2-1706BE14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53937-4AC0-BACF-7ABB-CAA17918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9202F-BF99-6611-BE7A-A613BFFA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0EA2C-C94B-1632-718C-C6D7A216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4320D-47E4-6415-EAF1-0DCD7382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ED4F9-FF3F-2D2A-0714-FFC7FDBA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46695-3B78-B68F-3E89-1EB80805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A3BB1-0D40-7905-39A4-B52DDE27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B4D20-6EF2-E4A2-2A6E-F8C58D5D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C76DD-6DF5-2132-2832-B75880B7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1EB0-F128-7A68-BE78-2301200A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58B98-57D0-64B6-4285-70102735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76480-DD8B-0A07-69C7-816DE0B8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B5284-F301-FBF0-46A3-B474E752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F4637-EBEE-4757-DE94-F7BED29A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3389-093C-22E2-B99B-ABCE228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F42DF-6F9C-02EA-E979-0E58C9AB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F5C1F-08B5-E8F8-EED1-ECCF1C193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EF40C-4BEE-98DF-E9DF-10E4CAFC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6F6A0-71BA-BCAB-95A8-4B3B274C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BFB4B-5E9A-8ECC-915C-1DBA997C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ADF10-3AC6-9DBC-1605-29D67ED8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504F3-F062-751B-4239-F065D3DE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B30A97-9AAE-C326-C185-91B0BD5D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2CFF5-2256-D22E-DB79-EA5D9869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1D5230-467B-A073-249A-2C1E6F861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FE23F4-DA09-8323-716B-67B5509B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5E7E1F-881A-8E2D-7D76-2ED32D2D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F95BA5-4877-53C6-B73F-F5EEF828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B3B5-3DC9-8839-89B6-8F8DE8D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0E73F7-8CFF-E54B-019B-77627BD5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F8637A-2963-C469-B4D0-A57D9D78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321774-3A58-8374-9A20-0938D28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3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7424F4-37BC-BE09-0967-B6D83B22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B3E7C3-691A-0103-14C2-0F237C9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A2A154-F308-70B7-EB2D-7C96A59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2515F-0517-1BA3-C75B-13A3D0D0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D18AC-3495-9D7C-1818-B3B8FE22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3CC1F8-0192-AD99-7573-A1CFBCBE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3065D8-F83C-C19A-C817-163F8155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7B04F-168E-322E-9B90-31C3EE8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0A8E3-01EC-FE0F-B856-0CC8BC0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C5B0-7B95-E88D-D0AE-D09873E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CA5D6-3D3D-8AEA-3E5A-AC46142C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91DD5-01D7-2D3E-3758-5E42998E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6643A-FBA9-DBCF-8629-5FF170B9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9C514-2FDB-D1D0-65B2-5F8C8DA3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E750-F3B5-3D5E-1531-F3B5340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A2DF6E-7DA3-9AC7-AE51-EB9B2278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52FE27-7BEE-5DAE-DBAF-82C04C25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32419-8607-44E9-5F7B-03E01235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860D-44FB-45CC-A22E-BC38BA48F2E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3B881-1862-ADB0-AB75-59DAE6487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B6B02-0A09-BEEE-ACED-95956B6FB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6AF2-E25A-472B-8D6F-285A075B1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8CB2043-F0BC-9356-880A-02CF2056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447"/>
            <a:ext cx="6858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016B76-07C1-04A7-CFDE-9A1368BA96FF}"/>
              </a:ext>
            </a:extLst>
          </p:cNvPr>
          <p:cNvSpPr txBox="1"/>
          <p:nvPr/>
        </p:nvSpPr>
        <p:spPr>
          <a:xfrm>
            <a:off x="134471" y="107576"/>
            <a:ext cx="5199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ED145B"/>
                </a:solidFill>
                <a:latin typeface="Arial Black" panose="020B0A04020102020204" pitchFamily="34" charset="0"/>
              </a:rPr>
              <a:t>Fiap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Bem-vindos ao nosso relatório acerca das </a:t>
            </a:r>
            <a:r>
              <a:rPr lang="pt-BR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exportações de vinhos de mesa</a:t>
            </a:r>
            <a:r>
              <a:rPr lang="pt-B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 no Brasil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E74B74-A8C1-DF42-D29E-0E8BFF6B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75" y="1042146"/>
            <a:ext cx="8592671" cy="5715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B3B149B-2F55-7B3F-2524-6505FD2E19C4}"/>
              </a:ext>
            </a:extLst>
          </p:cNvPr>
          <p:cNvSpPr txBox="1">
            <a:spLocks/>
          </p:cNvSpPr>
          <p:nvPr/>
        </p:nvSpPr>
        <p:spPr>
          <a:xfrm>
            <a:off x="1587873" y="215152"/>
            <a:ext cx="9016254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Top 5 países que mais importam vinhos do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6639AF-FAC5-F832-0519-2B3A2D0FD7C2}"/>
              </a:ext>
            </a:extLst>
          </p:cNvPr>
          <p:cNvSpPr txBox="1"/>
          <p:nvPr/>
        </p:nvSpPr>
        <p:spPr>
          <a:xfrm>
            <a:off x="309282" y="1304365"/>
            <a:ext cx="31466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A Rússia é o segundo maior consumidor de vinhos do Brasil analisando os dados notamos que boa parte desse volume ocorreu em 2013 com uma investigação de mercado podemos desenvolver esse mercado e tentar repetir um percentual das vendas de 2013 para a Rússia.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82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EA6E4B-7CBF-9511-FFA6-8BDEC352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6" y="1613648"/>
            <a:ext cx="9016254" cy="512332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6339A5C-4E88-5DD5-615E-EB5820DC6CCB}"/>
              </a:ext>
            </a:extLst>
          </p:cNvPr>
          <p:cNvSpPr txBox="1">
            <a:spLocks/>
          </p:cNvSpPr>
          <p:nvPr/>
        </p:nvSpPr>
        <p:spPr>
          <a:xfrm>
            <a:off x="1768287" y="215152"/>
            <a:ext cx="9016254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Top 10 países que mais importam vinhos do Brasil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5331C7-9087-5A28-F45B-CE3DD843EC55}"/>
              </a:ext>
            </a:extLst>
          </p:cNvPr>
          <p:cNvSpPr txBox="1"/>
          <p:nvPr/>
        </p:nvSpPr>
        <p:spPr>
          <a:xfrm>
            <a:off x="121025" y="1748118"/>
            <a:ext cx="30547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Resolvemos trazer os 10 países  que mais importam vinhos brasileiros e podemos notar que temos alguns países que podem  na Ásia como China e Japão que podem ter um potencial de crescimento 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1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AD528B-C95B-F6DB-2FED-1EC4962A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82" y="1433232"/>
            <a:ext cx="8559333" cy="530374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927E0B9-C534-15CC-AE95-45AAEC649F65}"/>
              </a:ext>
            </a:extLst>
          </p:cNvPr>
          <p:cNvSpPr txBox="1">
            <a:spLocks/>
          </p:cNvSpPr>
          <p:nvPr/>
        </p:nvSpPr>
        <p:spPr>
          <a:xfrm>
            <a:off x="3185272" y="322728"/>
            <a:ext cx="5821456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Maiores tickets médios por país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27761C-9AA1-8C75-8FF7-2DCF1CF151DC}"/>
              </a:ext>
            </a:extLst>
          </p:cNvPr>
          <p:cNvSpPr txBox="1"/>
          <p:nvPr/>
        </p:nvSpPr>
        <p:spPr>
          <a:xfrm>
            <a:off x="188259" y="1546412"/>
            <a:ext cx="355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Temos os top 20 países que pagam mais caro por litros de vinho.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 mercado desses países pode ser desenvolvido , podemos ter uma boa margem de venda e aumentar o faturamento.</a:t>
            </a:r>
          </a:p>
        </p:txBody>
      </p:sp>
    </p:spTree>
    <p:extLst>
      <p:ext uri="{BB962C8B-B14F-4D97-AF65-F5344CB8AC3E}">
        <p14:creationId xmlns:p14="http://schemas.microsoft.com/office/powerpoint/2010/main" val="303870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0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3D24-59C4-D7A9-F286-CF99B60B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88" y="174812"/>
            <a:ext cx="10515600" cy="55133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Exportação de vinhos no período de 2007 a 2021 em dólar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33DB5A-FF21-9EB2-2450-465F8E0F549A}"/>
              </a:ext>
            </a:extLst>
          </p:cNvPr>
          <p:cNvSpPr txBox="1"/>
          <p:nvPr/>
        </p:nvSpPr>
        <p:spPr>
          <a:xfrm>
            <a:off x="327212" y="1304708"/>
            <a:ext cx="11864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Trazemos aqui dados dos últimos 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Helvetica Neue"/>
              </a:rPr>
              <a:t>15 anos (2007 - 2021)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 da exportação de vinhos brasileiros de nossa vinícola parceira a fim de suportar a nossa análise do porquê vocês devem investir em 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Helvetica Neue"/>
              </a:rPr>
              <a:t>Vinhos </a:t>
            </a:r>
            <a:r>
              <a:rPr lang="pt-BR" sz="1400" b="1" i="0" dirty="0" err="1">
                <a:solidFill>
                  <a:srgbClr val="000000"/>
                </a:solidFill>
                <a:effectLst/>
                <a:latin typeface="Helvetica Neue"/>
              </a:rPr>
              <a:t>Bra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Helvetica Neue"/>
              </a:rPr>
              <a:t> SA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 como uma empresa com potencial na exportação de vinhos de mesa no Brasil.</a:t>
            </a:r>
          </a:p>
          <a:p>
            <a:pPr algn="l"/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Nesta apresentação, abordarei a quantidade de vinhos exportados e os fatores externos que podem impactar nossas análises</a:t>
            </a:r>
          </a:p>
          <a:p>
            <a:pPr algn="l"/>
            <a:endParaRPr lang="pt-B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Vamos dividir as nossas análises em dois níveis com os dados que possuímos: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pt-B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Países que mais importam os nossos vinhos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Helvetica Neue"/>
              </a:rPr>
              <a:t>Continentes com maior participação na importação dos vinhos.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2A8336-595E-2F7E-2C0B-A29D667E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88" y="3429000"/>
            <a:ext cx="4823012" cy="34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7DF05E-486E-C941-D70C-32EE333CFA2A}"/>
              </a:ext>
            </a:extLst>
          </p:cNvPr>
          <p:cNvSpPr txBox="1"/>
          <p:nvPr/>
        </p:nvSpPr>
        <p:spPr>
          <a:xfrm>
            <a:off x="332815" y="466182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Começando com os números, nos últimos anos, temos observado um crescimento consistente nas exportações de vinhos brasileiros, com alguns picos em anos específicos 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EE82CF-8DFB-0ED3-7E80-02820666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1667434"/>
            <a:ext cx="11053483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48186B-5A13-F031-D343-210CFAF3E0FE}"/>
              </a:ext>
            </a:extLst>
          </p:cNvPr>
          <p:cNvSpPr txBox="1"/>
          <p:nvPr/>
        </p:nvSpPr>
        <p:spPr>
          <a:xfrm>
            <a:off x="494178" y="476962"/>
            <a:ext cx="9416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 acordo com nossos relatórios, houve um aumento nas vendas em relação ... (Será que é possível gerarmos gráficos de crescimento de 5 em 5 anos aqui, seriam três pontos... acho que um gráfico de inclinação pode mostrar isso ) ao mesmo período do ano anterior. Países como  Paraguai, Rússia e Estados Unidos tem uma relevância significativa nas importações dos vinhos brasileiros.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0DC4D9-0A3C-9A61-9AA5-4FDF3116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40" y="2207000"/>
            <a:ext cx="7167283" cy="38172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BC5206-527F-81D4-03F8-F827B5FFC9AE}"/>
              </a:ext>
            </a:extLst>
          </p:cNvPr>
          <p:cNvSpPr txBox="1"/>
          <p:nvPr/>
        </p:nvSpPr>
        <p:spPr>
          <a:xfrm>
            <a:off x="494178" y="2207000"/>
            <a:ext cx="427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Países como  Paraguai, Rússia e Estados Unidos tem uma relevância significativa nas importações dos vinhos brasileiros.</a:t>
            </a:r>
          </a:p>
        </p:txBody>
      </p:sp>
    </p:spTree>
    <p:extLst>
      <p:ext uri="{BB962C8B-B14F-4D97-AF65-F5344CB8AC3E}">
        <p14:creationId xmlns:p14="http://schemas.microsoft.com/office/powerpoint/2010/main" val="375006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C55DDD1-7D55-3261-1303-41A61715AE61}"/>
              </a:ext>
            </a:extLst>
          </p:cNvPr>
          <p:cNvSpPr txBox="1"/>
          <p:nvPr/>
        </p:nvSpPr>
        <p:spPr>
          <a:xfrm>
            <a:off x="494179" y="337101"/>
            <a:ext cx="10518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Podemos notar por exemplo, no ano de 2009 a Rússia importou mais que 20 milhões de litros e em 2013 mais que 5 milhões de litros .</a:t>
            </a:r>
          </a:p>
          <a:p>
            <a:endParaRPr lang="pt-BR" sz="1400" dirty="0"/>
          </a:p>
          <a:p>
            <a:r>
              <a:rPr lang="pt-BR" sz="1400" dirty="0"/>
              <a:t>O maior importador de nossos vinhos no período acumulado de 15 anos é o Paraguai com 31 milhões de dólares 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96E2B5-3DD9-69DA-646F-2F77FA34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1888387"/>
            <a:ext cx="6001871" cy="41627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78BDFC-0583-DDA9-4772-94E98ADC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94" y="1995965"/>
            <a:ext cx="5351930" cy="40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A45170-FB3C-60D3-9E02-DE141495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47" y="1034583"/>
            <a:ext cx="7239000" cy="56082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3120BC-BFCF-EC9E-C37C-BC8B48EEA9B4}"/>
              </a:ext>
            </a:extLst>
          </p:cNvPr>
          <p:cNvSpPr txBox="1"/>
          <p:nvPr/>
        </p:nvSpPr>
        <p:spPr>
          <a:xfrm>
            <a:off x="228600" y="1317812"/>
            <a:ext cx="4397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continente Europeu e Americano são os maiores consumidores de vinhos brasileiros </a:t>
            </a:r>
          </a:p>
          <a:p>
            <a:r>
              <a:rPr lang="pt-BR" sz="1400" dirty="0"/>
              <a:t>Notamos que na Asia existe um pequeno mercado que importou 7.5 milhões e pode ser desenvolvido.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640F5A-FC23-08A6-936C-FFC03F28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3838715"/>
            <a:ext cx="2521323" cy="21854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C9410B1-1112-FFDF-1599-8BFDCCC31522}"/>
              </a:ext>
            </a:extLst>
          </p:cNvPr>
          <p:cNvSpPr txBox="1">
            <a:spLocks/>
          </p:cNvSpPr>
          <p:nvPr/>
        </p:nvSpPr>
        <p:spPr>
          <a:xfrm>
            <a:off x="2844052" y="170135"/>
            <a:ext cx="8034619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Exportação de vinhos por continente em dólar</a:t>
            </a:r>
          </a:p>
        </p:txBody>
      </p:sp>
    </p:spTree>
    <p:extLst>
      <p:ext uri="{BB962C8B-B14F-4D97-AF65-F5344CB8AC3E}">
        <p14:creationId xmlns:p14="http://schemas.microsoft.com/office/powerpoint/2010/main" val="241175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531B20-8D97-DAFA-8C13-46F67B5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4" y="1042147"/>
            <a:ext cx="11093822" cy="550657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B92BD83-8B59-8C22-9B98-9B09557EB1E8}"/>
              </a:ext>
            </a:extLst>
          </p:cNvPr>
          <p:cNvSpPr txBox="1">
            <a:spLocks/>
          </p:cNvSpPr>
          <p:nvPr/>
        </p:nvSpPr>
        <p:spPr>
          <a:xfrm>
            <a:off x="2078690" y="197029"/>
            <a:ext cx="8034619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Exportação de vinhos por continente em dólar</a:t>
            </a:r>
          </a:p>
        </p:txBody>
      </p:sp>
    </p:spTree>
    <p:extLst>
      <p:ext uri="{BB962C8B-B14F-4D97-AF65-F5344CB8AC3E}">
        <p14:creationId xmlns:p14="http://schemas.microsoft.com/office/powerpoint/2010/main" val="417144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AF991-F560-E53D-0050-1B7E3F67305F}"/>
              </a:ext>
            </a:extLst>
          </p:cNvPr>
          <p:cNvSpPr txBox="1">
            <a:spLocks/>
          </p:cNvSpPr>
          <p:nvPr/>
        </p:nvSpPr>
        <p:spPr>
          <a:xfrm>
            <a:off x="2078690" y="197029"/>
            <a:ext cx="8034619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Exportação de vinhos por continente em Litros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5CA568-7C3F-00A2-70C3-0C103E01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0" y="1125460"/>
            <a:ext cx="7920316" cy="55355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CA0BA6-64AC-C763-4FB3-9974116739D5}"/>
              </a:ext>
            </a:extLst>
          </p:cNvPr>
          <p:cNvSpPr txBox="1"/>
          <p:nvPr/>
        </p:nvSpPr>
        <p:spPr>
          <a:xfrm>
            <a:off x="201706" y="1125460"/>
            <a:ext cx="3671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Notamos  que o ano que teve maior exportação em Litros foi em 2009 porém em 2013 ocorreu a maior venda em dólar.</a:t>
            </a:r>
          </a:p>
          <a:p>
            <a:endParaRPr lang="pt-BR" sz="1400" dirty="0"/>
          </a:p>
          <a:p>
            <a:r>
              <a:rPr lang="pt-BR" sz="1400" dirty="0"/>
              <a:t>No próximo gráfico vamos demostrar o ticket médio por ano onde notamos que o preço por litro em 2009 foi um dos mais baixos da serie histórica . </a:t>
            </a:r>
          </a:p>
        </p:txBody>
      </p:sp>
    </p:spTree>
    <p:extLst>
      <p:ext uri="{BB962C8B-B14F-4D97-AF65-F5344CB8AC3E}">
        <p14:creationId xmlns:p14="http://schemas.microsoft.com/office/powerpoint/2010/main" val="399951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36E28A-2AFC-6544-DE82-8718330E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12" y="1385047"/>
            <a:ext cx="8969188" cy="486783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E4C386C-0608-A9D8-BB94-067550B8381E}"/>
              </a:ext>
            </a:extLst>
          </p:cNvPr>
          <p:cNvSpPr txBox="1">
            <a:spLocks/>
          </p:cNvSpPr>
          <p:nvPr/>
        </p:nvSpPr>
        <p:spPr>
          <a:xfrm>
            <a:off x="2078690" y="237370"/>
            <a:ext cx="8034619" cy="55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 Black" panose="020B0A04020102020204" pitchFamily="34" charset="0"/>
              </a:rPr>
              <a:t>Ticket médio (preço por litro) por Ano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2E00AA-8731-DAB8-01A2-4C0C81B84BDF}"/>
              </a:ext>
            </a:extLst>
          </p:cNvPr>
          <p:cNvSpPr txBox="1"/>
          <p:nvPr/>
        </p:nvSpPr>
        <p:spPr>
          <a:xfrm>
            <a:off x="161365" y="1385047"/>
            <a:ext cx="28642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Podemos notar que o ticket médio do vinho brasileiro oscilou durante o período e que o volume em litros é sensível ao preço podemos equilibrar as vendas ajustando o preço.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Em 2009 foi o ano com maior volume de exportação em litro porém com baixo faturamento em dólar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Em 2013 tivemos um pico de ticket médio que acompanhou um alto faturamento em dólar 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04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599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Tema do Office</vt:lpstr>
      <vt:lpstr>Apresentação do PowerPoint</vt:lpstr>
      <vt:lpstr>Exportação de vinhos no período de 2007 a 2021 em dólar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Lima</dc:creator>
  <cp:lastModifiedBy>Diego Lima</cp:lastModifiedBy>
  <cp:revision>1</cp:revision>
  <dcterms:created xsi:type="dcterms:W3CDTF">2023-07-02T22:49:59Z</dcterms:created>
  <dcterms:modified xsi:type="dcterms:W3CDTF">2023-07-04T00:41:47Z</dcterms:modified>
</cp:coreProperties>
</file>