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CA plots" id="{EA22A2AA-CDF3-B743-B44C-A6BE4244BEE7}">
          <p14:sldIdLst>
            <p14:sldId id="257"/>
            <p14:sldId id="256"/>
          </p14:sldIdLst>
        </p14:section>
        <p14:section name="RMSE values" id="{3D7D363A-9B92-ED49-B9EA-E246B2EC2202}">
          <p14:sldIdLst>
            <p14:sldId id="258"/>
          </p14:sldIdLst>
        </p14:section>
        <p14:section name="Numbers" id="{8D28B05A-15B0-6A45-A5DE-B7AAE17F80FC}">
          <p14:sldIdLst>
            <p14:sldId id="261"/>
          </p14:sldIdLst>
        </p14:section>
        <p14:section name="KDE plots" id="{4E1D3DDA-2406-B040-B884-43BF22939552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7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3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2DB4-C2B2-4A49-865E-C2512868C44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1D08-E402-E448-92BF-6519ABE9D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2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2684C62-6FFB-B549-A692-DFE591352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10" y="714374"/>
            <a:ext cx="5836580" cy="576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1CEAD5-9C1A-ED48-8A2E-43FBE3609459}"/>
              </a:ext>
            </a:extLst>
          </p:cNvPr>
          <p:cNvSpPr txBox="1"/>
          <p:nvPr/>
        </p:nvSpPr>
        <p:spPr>
          <a:xfrm>
            <a:off x="4352925" y="314264"/>
            <a:ext cx="348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Non-Batch Corrected Data</a:t>
            </a:r>
          </a:p>
        </p:txBody>
      </p:sp>
    </p:spTree>
    <p:extLst>
      <p:ext uri="{BB962C8B-B14F-4D97-AF65-F5344CB8AC3E}">
        <p14:creationId xmlns:p14="http://schemas.microsoft.com/office/powerpoint/2010/main" val="25379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91DD174-64B7-7D42-B2E9-8FC18C17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13" y="942974"/>
            <a:ext cx="5279186" cy="5229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C1F74-D732-EA43-97F5-AA89774D967C}"/>
              </a:ext>
            </a:extLst>
          </p:cNvPr>
          <p:cNvSpPr txBox="1"/>
          <p:nvPr/>
        </p:nvSpPr>
        <p:spPr>
          <a:xfrm>
            <a:off x="7575777" y="485746"/>
            <a:ext cx="348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 Specific Batch Correction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DA0B8-2479-0F49-AFA7-90FBA58FA7DA}"/>
              </a:ext>
            </a:extLst>
          </p:cNvPr>
          <p:cNvSpPr txBox="1"/>
          <p:nvPr/>
        </p:nvSpPr>
        <p:spPr>
          <a:xfrm>
            <a:off x="574903" y="542864"/>
            <a:ext cx="487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Non-Class Specific Batch Correction 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C2011BE-7A7B-A04D-98BC-9C7FD6CE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1" y="966867"/>
            <a:ext cx="5279186" cy="5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3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64EF-9456-2945-96A2-5842B139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-1884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Mean Absolute Error (Class Specific Batch Corrected Data)</a:t>
            </a:r>
          </a:p>
        </p:txBody>
      </p:sp>
      <p:pic>
        <p:nvPicPr>
          <p:cNvPr id="5" name="Picture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F41EB073-20FF-7F48-9023-645A36EF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973818"/>
            <a:ext cx="8781443" cy="5551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6E935F-FDE6-A542-A743-A5121ECEC555}"/>
              </a:ext>
            </a:extLst>
          </p:cNvPr>
          <p:cNvSpPr txBox="1"/>
          <p:nvPr/>
        </p:nvSpPr>
        <p:spPr>
          <a:xfrm>
            <a:off x="9503229" y="3184986"/>
            <a:ext cx="250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Average Error =  </a:t>
            </a:r>
            <a:r>
              <a:rPr lang="en-SG" dirty="0"/>
              <a:t>0.05702117420523973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4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D5EB2-7979-074D-953C-6C473E7E7AC2}"/>
              </a:ext>
            </a:extLst>
          </p:cNvPr>
          <p:cNvSpPr txBox="1"/>
          <p:nvPr/>
        </p:nvSpPr>
        <p:spPr>
          <a:xfrm>
            <a:off x="0" y="1544127"/>
            <a:ext cx="2677064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Non-Batch Corrected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Before MTC: 1959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After MTC: 505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Enriched: 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A6392-E85F-0847-AC43-0F8AED9C6565}"/>
              </a:ext>
            </a:extLst>
          </p:cNvPr>
          <p:cNvSpPr txBox="1"/>
          <p:nvPr/>
        </p:nvSpPr>
        <p:spPr>
          <a:xfrm>
            <a:off x="3103712" y="1544127"/>
            <a:ext cx="2677064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Batch Corrected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Before MTC: 1770</a:t>
            </a:r>
          </a:p>
          <a:p>
            <a:r>
              <a:rPr lang="en-US" dirty="0">
                <a:solidFill>
                  <a:schemeClr val="bg1"/>
                </a:solidFill>
              </a:rPr>
              <a:t>After MTC: 486</a:t>
            </a:r>
          </a:p>
          <a:p>
            <a:r>
              <a:rPr lang="en-US" dirty="0">
                <a:solidFill>
                  <a:schemeClr val="bg1"/>
                </a:solidFill>
              </a:rPr>
              <a:t>Enriched: 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D63B3-7C8B-C94F-96D8-5C898F019D2A}"/>
              </a:ext>
            </a:extLst>
          </p:cNvPr>
          <p:cNvSpPr txBox="1"/>
          <p:nvPr/>
        </p:nvSpPr>
        <p:spPr>
          <a:xfrm>
            <a:off x="6309324" y="1544127"/>
            <a:ext cx="2677064" cy="31874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3836E-5309-8841-8F32-EBFE31E75117}"/>
              </a:ext>
            </a:extLst>
          </p:cNvPr>
          <p:cNvSpPr txBox="1"/>
          <p:nvPr/>
        </p:nvSpPr>
        <p:spPr>
          <a:xfrm>
            <a:off x="9514936" y="1544127"/>
            <a:ext cx="2677064" cy="31874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7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4160-1938-B343-993F-244CDBCA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159770"/>
            <a:ext cx="10515600" cy="743745"/>
          </a:xfrm>
        </p:spPr>
        <p:txBody>
          <a:bodyPr>
            <a:normAutofit/>
          </a:bodyPr>
          <a:lstStyle/>
          <a:p>
            <a:r>
              <a:rPr lang="en-US" sz="3200" dirty="0"/>
              <a:t>P value distribution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A43FBFC-04A9-204B-A287-FEE9E777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56" y="2026219"/>
            <a:ext cx="7039287" cy="4672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32D52-8F35-EE47-B380-558B0AAB4D6F}"/>
              </a:ext>
            </a:extLst>
          </p:cNvPr>
          <p:cNvSpPr txBox="1"/>
          <p:nvPr/>
        </p:nvSpPr>
        <p:spPr>
          <a:xfrm>
            <a:off x="2752298" y="1424729"/>
            <a:ext cx="668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Post-MTC p-value distribution of the protein genes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2F7F2-08DA-CE4E-BC92-A50F85995C1F}"/>
              </a:ext>
            </a:extLst>
          </p:cNvPr>
          <p:cNvSpPr/>
          <p:nvPr/>
        </p:nvSpPr>
        <p:spPr>
          <a:xfrm>
            <a:off x="4921640" y="3244334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0.05702117420523973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3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4160-1938-B343-993F-244CDBCA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159770"/>
            <a:ext cx="10515600" cy="743745"/>
          </a:xfrm>
        </p:spPr>
        <p:txBody>
          <a:bodyPr>
            <a:normAutofit/>
          </a:bodyPr>
          <a:lstStyle/>
          <a:p>
            <a:r>
              <a:rPr lang="en-US" sz="3200" dirty="0"/>
              <a:t>P value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32D52-8F35-EE47-B380-558B0AAB4D6F}"/>
              </a:ext>
            </a:extLst>
          </p:cNvPr>
          <p:cNvSpPr txBox="1"/>
          <p:nvPr/>
        </p:nvSpPr>
        <p:spPr>
          <a:xfrm>
            <a:off x="2752298" y="1424729"/>
            <a:ext cx="668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Enriched p-value distribution of the protein genes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FD8F5AE-2CFE-BB44-A91F-60393DEC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8" y="2003425"/>
            <a:ext cx="7300912" cy="44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72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Mean Absolute Error (Class Specific Batch Corrected Data)</vt:lpstr>
      <vt:lpstr>PowerPoint Presentation</vt:lpstr>
      <vt:lpstr>P value distribution</vt:lpstr>
      <vt:lpstr>P value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#LIM KAI PENG#</dc:creator>
  <cp:lastModifiedBy>#LIM KAI PENG#</cp:lastModifiedBy>
  <cp:revision>3</cp:revision>
  <dcterms:created xsi:type="dcterms:W3CDTF">2021-05-27T05:53:27Z</dcterms:created>
  <dcterms:modified xsi:type="dcterms:W3CDTF">2021-05-27T06:15:09Z</dcterms:modified>
</cp:coreProperties>
</file>