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4294967295"/>
          </p:nvPr>
        </p:nvSpPr>
        <p:spPr>
          <a:xfrm>
            <a:off x="5462750" y="608850"/>
            <a:ext cx="3417300" cy="3925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Do students in the DreamCatchers program with just one tutor throughout the year have better improvement in the classroom then those students who have multiple tutors?</a:t>
            </a:r>
          </a:p>
        </p:txBody>
      </p:sp>
      <p:pic>
        <p:nvPicPr>
          <p:cNvPr id="59" name="Shape 59" descr="46995_ma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75" y="859386"/>
            <a:ext cx="5055600" cy="34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8028600" y="4564125"/>
            <a:ext cx="6810600" cy="7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Oswald</vt:lpstr>
      <vt:lpstr>Montserrat</vt:lpstr>
      <vt:lpstr>Playfair Display</vt:lpstr>
      <vt:lpstr>pop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kassidy cook</cp:lastModifiedBy>
  <cp:revision>1</cp:revision>
  <dcterms:modified xsi:type="dcterms:W3CDTF">2017-02-02T16:33:15Z</dcterms:modified>
</cp:coreProperties>
</file>