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596A93-56E8-484C-B59D-99374A2BE5F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74A4F1-495F-7145-9EBF-C8274A50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321" y="915795"/>
            <a:ext cx="8761413" cy="70696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The Effect of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DreamCatchers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 on Value of Education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Hypothesis 1: Effect on GPA in High School per semester</a:t>
            </a:r>
          </a:p>
          <a:p>
            <a:endParaRPr lang="en-US" sz="3600" b="1" dirty="0"/>
          </a:p>
          <a:p>
            <a:r>
              <a:rPr lang="en-US" sz="3600" b="1" dirty="0" smtClean="0"/>
              <a:t>Hypothesis 2: Effect on Class Difficulty </a:t>
            </a:r>
          </a:p>
          <a:p>
            <a:pPr lvl="1"/>
            <a:r>
              <a:rPr lang="en-US" sz="3000" b="1" dirty="0" smtClean="0"/>
              <a:t>i.e. Honors, AP and IB classes</a:t>
            </a:r>
          </a:p>
          <a:p>
            <a:endParaRPr lang="en-US" sz="3600" b="1" dirty="0"/>
          </a:p>
          <a:p>
            <a:r>
              <a:rPr lang="en-US" sz="3600" b="1" dirty="0" smtClean="0"/>
              <a:t>Hypothesis 3: Effect on High School Graduation Rate</a:t>
            </a:r>
          </a:p>
        </p:txBody>
      </p:sp>
    </p:spTree>
    <p:extLst>
      <p:ext uri="{BB962C8B-B14F-4D97-AF65-F5344CB8AC3E}">
        <p14:creationId xmlns:p14="http://schemas.microsoft.com/office/powerpoint/2010/main" val="199270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43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The Effect of DreamCatchers on Value of Education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DreamCatchers on Value of Education</dc:title>
  <dc:creator>Rebecca Mehra</dc:creator>
  <cp:lastModifiedBy>Rebecca Mehra</cp:lastModifiedBy>
  <cp:revision>1</cp:revision>
  <dcterms:created xsi:type="dcterms:W3CDTF">2017-02-02T01:32:38Z</dcterms:created>
  <dcterms:modified xsi:type="dcterms:W3CDTF">2017-02-02T01:37:28Z</dcterms:modified>
</cp:coreProperties>
</file>