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79"/>
  </p:normalViewPr>
  <p:slideViewPr>
    <p:cSldViewPr snapToGrid="0" snapToObjects="1">
      <p:cViewPr varScale="1">
        <p:scale>
          <a:sx n="128" d="100"/>
          <a:sy n="128" d="100"/>
        </p:scale>
        <p:origin x="8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000"/>
            </a:lvl1pPr>
            <a:lvl2pPr lvl="1" rtl="0">
              <a:spcBef>
                <a:spcPts val="0"/>
              </a:spcBef>
              <a:buSzPct val="100000"/>
              <a:defRPr sz="6000"/>
            </a:lvl2pPr>
            <a:lvl3pPr lvl="2" rtl="0">
              <a:spcBef>
                <a:spcPts val="0"/>
              </a:spcBef>
              <a:buSzPct val="100000"/>
              <a:defRPr sz="6000"/>
            </a:lvl3pPr>
            <a:lvl4pPr lvl="3" rtl="0">
              <a:spcBef>
                <a:spcPts val="0"/>
              </a:spcBef>
              <a:buSzPct val="100000"/>
              <a:defRPr sz="6000"/>
            </a:lvl4pPr>
            <a:lvl5pPr lvl="4" rtl="0">
              <a:spcBef>
                <a:spcPts val="0"/>
              </a:spcBef>
              <a:buSzPct val="100000"/>
              <a:defRPr sz="6000"/>
            </a:lvl5pPr>
            <a:lvl6pPr lvl="5" rtl="0">
              <a:spcBef>
                <a:spcPts val="0"/>
              </a:spcBef>
              <a:buSzPct val="100000"/>
              <a:defRPr sz="6000"/>
            </a:lvl6pPr>
            <a:lvl7pPr lvl="6" rtl="0">
              <a:spcBef>
                <a:spcPts val="0"/>
              </a:spcBef>
              <a:buSzPct val="100000"/>
              <a:defRPr sz="6000"/>
            </a:lvl7pPr>
            <a:lvl8pPr lvl="7" rtl="0">
              <a:spcBef>
                <a:spcPts val="0"/>
              </a:spcBef>
              <a:buSzPct val="100000"/>
              <a:defRPr sz="6000"/>
            </a:lvl8pPr>
            <a:lvl9pPr lvl="8" rtl="0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460950" y="362125"/>
            <a:ext cx="8222100" cy="576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rPr>
              <a:t>Research Question: </a:t>
            </a:r>
            <a:r>
              <a:rPr lang="en" sz="20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rPr>
              <a:t>Does participation in DreamCatchers increase the likelihood that students pursue higher education after high school?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460950" y="1183333"/>
            <a:ext cx="8222100" cy="182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Font typeface="Arial"/>
              <a:buChar char="●"/>
            </a:pPr>
            <a:r>
              <a:rPr lang="en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H1: Students who participate in DreamCatchers are more likely to be accepted to a higher education program than similar students who did not attend DreamCatchers.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Font typeface="Arial"/>
              <a:buChar char="●"/>
            </a:pPr>
            <a:r>
              <a:rPr lang="en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H1a:</a:t>
            </a:r>
            <a:r>
              <a:rPr lang="en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Students who participate in DreamCatchers are more likely to be accepted to a higher education program, but may have financial restraints that prevent them from attending the four-year college they have been accepted to.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Font typeface="Arial"/>
              <a:buChar char="●"/>
            </a:pPr>
            <a:r>
              <a:rPr lang="en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H2:</a:t>
            </a:r>
            <a:r>
              <a:rPr lang="en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Students who participate in DreamCatchers are more likely to attend a higher education program than similar students who did not participate in DreamCatchers.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Macintosh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Abel</vt:lpstr>
      <vt:lpstr>Arial</vt:lpstr>
      <vt:lpstr>Josefin Slab</vt:lpstr>
      <vt:lpstr>Roboto</vt:lpstr>
      <vt:lpstr>material</vt:lpstr>
      <vt:lpstr>Research Question: Does participation in DreamCatchers increase the likelihood that students pursue higher education after high school?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Question: Does participation in DreamCatchers increase the likelihood that students pursue higher education after high school?</dc:title>
  <cp:lastModifiedBy>Kaiping Chen</cp:lastModifiedBy>
  <cp:revision>1</cp:revision>
  <dcterms:modified xsi:type="dcterms:W3CDTF">2017-02-02T07:36:59Z</dcterms:modified>
</cp:coreProperties>
</file>