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0"/>
  </p:notesMasterIdLst>
  <p:handoutMasterIdLst>
    <p:handoutMasterId r:id="rId11"/>
  </p:handoutMasterIdLst>
  <p:sldIdLst>
    <p:sldId id="304" r:id="rId3"/>
    <p:sldId id="310" r:id="rId4"/>
    <p:sldId id="308" r:id="rId5"/>
    <p:sldId id="311" r:id="rId6"/>
    <p:sldId id="306" r:id="rId7"/>
    <p:sldId id="316" r:id="rId8"/>
    <p:sldId id="317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5"/>
    <p:restoredTop sz="94682"/>
  </p:normalViewPr>
  <p:slideViewPr>
    <p:cSldViewPr snapToGrid="0" snapToObjects="1">
      <p:cViewPr varScale="1">
        <p:scale>
          <a:sx n="155" d="100"/>
          <a:sy n="155" d="100"/>
        </p:scale>
        <p:origin x="208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1/18/17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1/18/17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r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01/17/17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basics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Objects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Vectors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Data Files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doing, not by reading </a:t>
            </a:r>
          </a:p>
          <a:p>
            <a:pPr lvl="1" eaLnBrk="1" hangingPunct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knowledge.</a:t>
            </a: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commenting code lines</a:t>
            </a: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  <a:hlinkClick r:id="rId2"/>
              </a:rPr>
              <a:t>http://stackoverflow.com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 </a:t>
            </a:r>
          </a:p>
          <a:p>
            <a:pPr marL="0" lvl="1" indent="0"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lvl="1" indent="0">
              <a:buNone/>
            </a:pPr>
            <a:r>
              <a:rPr lang="en-US" altLang="x-none" dirty="0" smtClean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What does R look like?</a:t>
            </a:r>
          </a:p>
          <a:p>
            <a:pPr marL="0" lvl="1" indent="0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Open R studio</a:t>
            </a:r>
            <a:r>
              <a:rPr lang="mr-IN" altLang="x-none" dirty="0" smtClean="0">
                <a:latin typeface="Arial" charset="0"/>
                <a:ea typeface="ＭＳ Ｐゴシック" charset="-128"/>
              </a:rPr>
              <a:t>……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/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lnSpcReduction="1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Install </a:t>
            </a:r>
            <a:r>
              <a:rPr lang="en-US" dirty="0" err="1" smtClean="0">
                <a:ea typeface="+mn-ea"/>
                <a:cs typeface="+mn-cs"/>
              </a:rPr>
              <a:t>RStudio</a:t>
            </a: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hlinkClick r:id="rId2"/>
              </a:rPr>
              <a:t>www.rstudio.com</a:t>
            </a:r>
            <a:r>
              <a:rPr lang="en-US" dirty="0"/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code), console (execute code), graphic viewer (view graphs we make)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 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setwd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(“~/Users/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kaipingchen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/comm106206/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BeatR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”) 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getwd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</a:t>
            </a:r>
            <a:r>
              <a:rPr lang="en-US" dirty="0"/>
              <a:t>y</a:t>
            </a:r>
            <a:r>
              <a:rPr lang="en-US" dirty="0" smtClean="0"/>
              <a:t>our Work</a:t>
            </a:r>
            <a:br>
              <a:rPr lang="en-US" dirty="0" smtClean="0"/>
            </a:br>
            <a:r>
              <a:rPr lang="en-US" dirty="0" smtClean="0"/>
              <a:t>save a script: File </a:t>
            </a:r>
            <a:r>
              <a:rPr lang="en-US" dirty="0"/>
              <a:t>→ </a:t>
            </a:r>
            <a:r>
              <a:rPr lang="en-US" dirty="0" smtClean="0"/>
              <a:t>Save</a:t>
            </a:r>
            <a:br>
              <a:rPr lang="en-US" dirty="0" smtClean="0"/>
            </a:br>
            <a:r>
              <a:rPr lang="en-US" dirty="0" smtClean="0"/>
              <a:t>save data files: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(data generated by R,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“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XXX.csv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 smtClean="0"/>
              <a:t>one-dimensional line of data – can be numbers, letters, names, any kind of information stored in </a:t>
            </a:r>
            <a:r>
              <a:rPr lang="en-US" dirty="0"/>
              <a:t>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function c() to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concatenate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(create a vector of items) multiple values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Function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perform tasks in R: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funcname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(input)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Useful existing functions: length(), min(), mean(),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write your own functions in R, too!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Data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data from an external file in your local desktop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 can be an excel file,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(comma separated) file etc.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Set Working Directory before loading the data file: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setwd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Package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/>
              <a:t>A storage of multiple functions written by the R community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err="1" smtClean="0"/>
              <a:t>install.packages</a:t>
            </a:r>
            <a:r>
              <a:rPr lang="en-US" dirty="0" smtClean="0"/>
              <a:t>(“package name”); library(“package name”)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205</TotalTime>
  <Words>372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ＭＳ Ｐゴシック</vt:lpstr>
      <vt:lpstr>Source Sans Pro</vt:lpstr>
      <vt:lpstr>Source Sans Pro Semibold</vt:lpstr>
      <vt:lpstr>Wingdings</vt:lpstr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Key Concepts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22</cp:revision>
  <dcterms:created xsi:type="dcterms:W3CDTF">2017-01-17T19:22:30Z</dcterms:created>
  <dcterms:modified xsi:type="dcterms:W3CDTF">2017-01-19T06:23:32Z</dcterms:modified>
</cp:coreProperties>
</file>