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0"/>
  </p:notesMasterIdLst>
  <p:handoutMasterIdLst>
    <p:handoutMasterId r:id="rId11"/>
  </p:handoutMasterIdLst>
  <p:sldIdLst>
    <p:sldId id="304" r:id="rId3"/>
    <p:sldId id="310" r:id="rId4"/>
    <p:sldId id="308" r:id="rId5"/>
    <p:sldId id="311" r:id="rId6"/>
    <p:sldId id="306" r:id="rId7"/>
    <p:sldId id="316" r:id="rId8"/>
    <p:sldId id="317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/>
    <p:restoredTop sz="94682"/>
  </p:normalViewPr>
  <p:slideViewPr>
    <p:cSldViewPr snapToGrid="0" snapToObjects="1">
      <p:cViewPr varScale="1">
        <p:scale>
          <a:sx n="122" d="100"/>
          <a:sy n="122" d="100"/>
        </p:scale>
        <p:origin x="-40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1/18/17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1/18/17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rstudi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Introduction to R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01/17/17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6821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What is R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? </a:t>
            </a:r>
          </a:p>
          <a:p>
            <a:pPr marL="0" lvl="1" indent="0" eaLnBrk="1" hangingPunct="1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	Hint: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It’s not that hard. It can be your friend!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</a:rPr>
              <a:t>R basics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Objects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Vectors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Functions</a:t>
            </a: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Data Files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757"/>
            <a:ext cx="3558746" cy="109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99785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3781425" cy="38909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sz="2100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sz="2100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“a </a:t>
            </a:r>
            <a:r>
              <a:rPr lang="en-US" dirty="0"/>
              <a:t>popular programming language used by a growing number of data analysts in- side corporations and academia. It is becoming their lingua franca [...] whether being used to </a:t>
            </a:r>
            <a:r>
              <a:rPr lang="en-US" dirty="0">
                <a:solidFill>
                  <a:srgbClr val="FF0000"/>
                </a:solidFill>
              </a:rPr>
              <a:t>set ad prices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find new drugs more quickly</a:t>
            </a:r>
            <a:r>
              <a:rPr lang="en-US" dirty="0"/>
              <a:t> or fine-tune financial models. Companies as diverse as Google, Pfizer, Merck, Bank of America, the InterContinental Hotels Group and Shell use it. [...] “The great beauty of R is that you can modify it to </a:t>
            </a:r>
            <a:r>
              <a:rPr lang="en-US" dirty="0">
                <a:solidFill>
                  <a:srgbClr val="FF0000"/>
                </a:solidFill>
              </a:rPr>
              <a:t>do all sorts of things</a:t>
            </a:r>
            <a:r>
              <a:rPr lang="en-US" dirty="0"/>
              <a:t>,” said Hal Varian, chief economist at Google. “And you have a lot of </a:t>
            </a:r>
            <a:r>
              <a:rPr lang="en-US" dirty="0">
                <a:solidFill>
                  <a:srgbClr val="FF0000"/>
                </a:solidFill>
              </a:rPr>
              <a:t>prepackaged stuff</a:t>
            </a:r>
            <a:r>
              <a:rPr lang="en-US" dirty="0"/>
              <a:t> that’s already available, so you’re </a:t>
            </a:r>
            <a:r>
              <a:rPr lang="en-US" dirty="0">
                <a:solidFill>
                  <a:srgbClr val="FF0000"/>
                </a:solidFill>
              </a:rPr>
              <a:t>standing on the shoulders of giants</a:t>
            </a:r>
            <a:r>
              <a:rPr lang="en-US" dirty="0"/>
              <a:t>.”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——</a:t>
            </a:r>
            <a:r>
              <a:rPr lang="zh-CN" altLang="en-US" dirty="0" smtClean="0">
                <a:latin typeface="Arial" charset="0"/>
                <a:ea typeface="ＭＳ Ｐゴシック" charset="-128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NYT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908050"/>
            <a:ext cx="37798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learn by doing, not by reading </a:t>
            </a:r>
          </a:p>
          <a:p>
            <a:pPr lvl="1" eaLnBrk="1" hangingPunct="1"/>
            <a:r>
              <a:rPr lang="en-US" altLang="x-none" dirty="0">
                <a:latin typeface="Arial" charset="0"/>
                <a:ea typeface="ＭＳ Ｐゴシック" charset="-128"/>
              </a:rPr>
              <a:t>l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earn by asking questions, finding sources independently, and sharing knowledge.</a:t>
            </a: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learn by commenting code lines</a:t>
            </a: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  <a:hlinkClick r:id="rId2"/>
              </a:rPr>
              <a:t>http://stackoverflow.com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 </a:t>
            </a:r>
          </a:p>
          <a:p>
            <a:pPr marL="0" lvl="1" indent="0"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lvl="1" indent="0">
              <a:buNone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What </a:t>
            </a: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does R look like?</a:t>
            </a:r>
          </a:p>
          <a:p>
            <a:pPr marL="0" lvl="1" indent="0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Open R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studio</a:t>
            </a:r>
            <a:r>
              <a:rPr lang="mr-IN" altLang="x-none" dirty="0" smtClean="0">
                <a:latin typeface="Arial" charset="0"/>
                <a:ea typeface="ＭＳ Ｐゴシック" charset="-128"/>
              </a:rPr>
              <a:t>……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lvl="1"/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 fontScale="92500" lnSpcReduction="10000"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Install </a:t>
            </a:r>
            <a:r>
              <a:rPr lang="en-US" dirty="0" err="1" smtClean="0">
                <a:ea typeface="+mn-ea"/>
                <a:cs typeface="+mn-cs"/>
              </a:rPr>
              <a:t>RStudio</a:t>
            </a: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hlinkClick r:id="rId2"/>
              </a:rPr>
              <a:t>www.rstudio.com</a:t>
            </a:r>
            <a:r>
              <a:rPr lang="en-US" dirty="0"/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RStudio</a:t>
            </a:r>
            <a:r>
              <a:rPr lang="en-US" dirty="0" smtClean="0"/>
              <a:t> Interface: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(write code), console (execute code), graphic viewer (view graphs we make)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New Script</a:t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→ New File → 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Working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directory is a folder in your local computer to store all your data files, script and the newly generated R files.”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setwd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“~/Users/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kaipingchen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/comm106206/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BeatR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getwd</a:t>
            </a:r>
            <a:r>
              <a:rPr lang="en-US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Save </a:t>
            </a:r>
            <a:r>
              <a:rPr lang="en-US" dirty="0"/>
              <a:t>y</a:t>
            </a:r>
            <a:r>
              <a:rPr lang="en-US" dirty="0" smtClean="0"/>
              <a:t>our Work</a:t>
            </a:r>
            <a:br>
              <a:rPr lang="en-US" dirty="0" smtClean="0"/>
            </a:br>
            <a:r>
              <a:rPr lang="en-US" dirty="0" smtClean="0"/>
              <a:t>save a script: File </a:t>
            </a:r>
            <a:r>
              <a:rPr lang="en-US" dirty="0"/>
              <a:t>→ </a:t>
            </a:r>
            <a:r>
              <a:rPr lang="en-US" dirty="0" smtClean="0"/>
              <a:t>Save</a:t>
            </a:r>
            <a:br>
              <a:rPr lang="en-US" dirty="0" smtClean="0"/>
            </a:br>
            <a:r>
              <a:rPr lang="en-US" dirty="0" smtClean="0"/>
              <a:t>save data files: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data, “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XXX.csv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Shortcuts to some piece of information.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Rules: the name of the object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begin with a number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contain spaces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; avoid special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characters (like c, p – other characters R might already know);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case sensitive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Vector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 smtClean="0"/>
              <a:t>one-dimensional line of data – can be numbers, letters, names, any kind of information stored in </a:t>
            </a:r>
            <a:r>
              <a:rPr lang="en-US" dirty="0"/>
              <a:t>a </a:t>
            </a:r>
            <a:r>
              <a:rPr lang="en-US" dirty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function c() to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concatenate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vector of items)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Function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perform tasks in R: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funcname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(input)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existing functions: length(), min(), mean(),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write your own functions in R, too!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Data File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data from an external file in your local desktop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 can be an excel file,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(comma separated) file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Set Working Directory before loading the data file: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setwd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Package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A storage of multiple functions written by the R community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err="1" smtClean="0"/>
              <a:t>install.packages</a:t>
            </a:r>
            <a:r>
              <a:rPr lang="en-US" dirty="0" smtClean="0"/>
              <a:t>(“package name”); library(“package name”)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1958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203</TotalTime>
  <Words>414</Words>
  <Application>Microsoft Macintosh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SU_Preso_16x9_v6</vt:lpstr>
      <vt:lpstr>SU_Template_TopBar</vt:lpstr>
      <vt:lpstr>Introduction to R</vt:lpstr>
      <vt:lpstr>Agenda for Today </vt:lpstr>
      <vt:lpstr>Software &amp; Programming Introduction</vt:lpstr>
      <vt:lpstr>PowerPoint Presentation</vt:lpstr>
      <vt:lpstr>R Interface</vt:lpstr>
      <vt:lpstr>Key Concepts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Adina Abeles</cp:lastModifiedBy>
  <cp:revision>20</cp:revision>
  <dcterms:created xsi:type="dcterms:W3CDTF">2017-01-17T19:22:30Z</dcterms:created>
  <dcterms:modified xsi:type="dcterms:W3CDTF">2017-01-18T18:13:09Z</dcterms:modified>
</cp:coreProperties>
</file>