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3AC5-1E80-414B-831F-B83063708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8BB24-78DF-430C-85CC-52187FEC7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BABE6-E999-4ACD-A94C-17133E01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F889-4659-41ED-9C8F-5A9D7B1DC12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DCC3E-22EA-4F89-9D83-8C90680A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116A1-6D72-4E43-888B-C930F64D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971C-7549-4EED-8769-EF26A2A59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4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925F-7BED-4C89-AB42-1CBAA63F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12872-73BA-48C0-AA4E-385375DCA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6ADCA-37CB-452B-BB2A-E8C308A8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F889-4659-41ED-9C8F-5A9D7B1DC12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A3147-B6E2-45A6-835F-DD075494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9DF97-EB57-4D9E-99F0-22638F53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971C-7549-4EED-8769-EF26A2A59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45AFD-9C43-41F5-8C84-3E63BEF63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56544-9509-4E6C-9430-93B618F6C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2AEBC-ADC3-418D-A572-CB1A4D68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F889-4659-41ED-9C8F-5A9D7B1DC12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3AD18-4986-478A-9F07-BBD04FEC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9B668-6844-43EC-8CEC-B6BDEF05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971C-7549-4EED-8769-EF26A2A59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4372-BAF9-4C03-8259-A2A99F47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B340-B0B8-40D8-9DD1-6A43240A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6E895-A284-4D0C-A8BC-718A030C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F889-4659-41ED-9C8F-5A9D7B1DC12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55A3E-98F8-446A-B095-26762806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F21AE-0342-460F-A4BE-DEE2B51A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971C-7549-4EED-8769-EF26A2A59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2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F26F-84FF-4F68-8DEC-2A4AC7B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62B59-F245-4CCE-AC2F-4F400D4B7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29453-68B0-4F3C-86C9-4D7D34FD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F889-4659-41ED-9C8F-5A9D7B1DC12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619CB-6471-4E81-BA03-71ACD2E7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B677-0C0A-47BB-9BB9-5536DA9D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971C-7549-4EED-8769-EF26A2A59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4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AF1A-B59D-46F3-9752-504A163C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2C08-BCB4-46C3-89B9-D2E5508E6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4F092-25A7-42B6-B8AB-60E4DB580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848E3-4EC1-4D31-8217-F4DF7D29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F889-4659-41ED-9C8F-5A9D7B1DC12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426A7-0A53-4C08-B724-86E01B68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07125-68D1-4CCF-A299-32B122CE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971C-7549-4EED-8769-EF26A2A59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2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08EE-DDE8-478C-8B99-C7D60605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48466-D1D0-47AD-8C74-776ACAEB0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3C6D9-6C1C-44BB-AFB8-28DAE57DF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3DDAE-2A3F-4E54-AFD0-61FD74C1A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B117C-7F10-497F-B56E-2E449CC4A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A2989-8857-4D85-839E-E6F7A296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F889-4659-41ED-9C8F-5A9D7B1DC12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D4E12-DED6-417A-9F96-70A7E510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F49FB-5E97-48D6-909C-AA879A77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971C-7549-4EED-8769-EF26A2A59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3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D7AF-CCA9-4792-AA65-D08A3106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2621F-D3C9-45BC-986B-6EBA55D7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F889-4659-41ED-9C8F-5A9D7B1DC12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391DA-3F79-4192-8EF7-1C5F8179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286EC-829B-4E32-BA55-F6415677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971C-7549-4EED-8769-EF26A2A59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8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CCC06-F1C4-4497-A809-7B7A7B46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F889-4659-41ED-9C8F-5A9D7B1DC12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6E560-8D4C-4123-9F24-3996606B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ADA6C-4AE7-4C11-BDA2-52CB8D5A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971C-7549-4EED-8769-EF26A2A59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3525-5ED9-4438-B334-EB4D1ABC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D1630-0B68-43D8-BFE2-8F6B522F3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FF556-835A-4952-8B24-C8EE9E2F5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F51AA-5539-4710-B5D4-9138A9BD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F889-4659-41ED-9C8F-5A9D7B1DC12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67DE7-3758-4960-A2F1-341FC88B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753BE-78EE-4C1E-A0C8-31C4C174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971C-7549-4EED-8769-EF26A2A59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8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B75A-8774-4688-8EE1-7B74296D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37ED1-670F-4CF5-B9C2-42AE41069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71E8F-40D0-451B-994B-A69D7CD5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D111A-A914-49AE-A5D6-8F974EC6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F889-4659-41ED-9C8F-5A9D7B1DC12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A0BC0-E964-47AC-A3AA-6E7295B6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19D28-D267-4E6B-8F57-D24AB74F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971C-7549-4EED-8769-EF26A2A59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CE9E2-BBEC-4644-9550-33BB55A5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3EDC2-6853-4DD6-B96C-0093EE513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2C04B-58AA-422C-9D15-EE9B3C7C5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3F889-4659-41ED-9C8F-5A9D7B1DC12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B1767-717C-44CB-AFE6-CAE29339E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3E80-9E89-4B2F-A4FF-58C84CA5E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4971C-7549-4EED-8769-EF26A2A59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8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69CCCD-8697-4E7E-B64E-749A15C07EF2}"/>
              </a:ext>
            </a:extLst>
          </p:cNvPr>
          <p:cNvSpPr/>
          <p:nvPr/>
        </p:nvSpPr>
        <p:spPr>
          <a:xfrm>
            <a:off x="5064154" y="377505"/>
            <a:ext cx="2063692" cy="528506"/>
          </a:xfrm>
          <a:prstGeom prst="round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738845-1D0D-45B7-9915-851A03023B3E}"/>
              </a:ext>
            </a:extLst>
          </p:cNvPr>
          <p:cNvSpPr/>
          <p:nvPr/>
        </p:nvSpPr>
        <p:spPr>
          <a:xfrm>
            <a:off x="5064154" y="1878784"/>
            <a:ext cx="2063692" cy="5285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pst-engine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47C445-6EC3-4311-91E3-9E9435FB7F10}"/>
              </a:ext>
            </a:extLst>
          </p:cNvPr>
          <p:cNvGrpSpPr/>
          <p:nvPr/>
        </p:nvGrpSpPr>
        <p:grpSpPr>
          <a:xfrm>
            <a:off x="889232" y="3380064"/>
            <a:ext cx="10413536" cy="528506"/>
            <a:chOff x="680906" y="3380064"/>
            <a:chExt cx="10413536" cy="52850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DAD7E51-C664-4815-A8DC-E955148286C0}"/>
                </a:ext>
              </a:extLst>
            </p:cNvPr>
            <p:cNvSpPr/>
            <p:nvPr/>
          </p:nvSpPr>
          <p:spPr>
            <a:xfrm>
              <a:off x="680906" y="3380064"/>
              <a:ext cx="2063692" cy="528506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cmd.exe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F3AFE1F-D761-42AD-81D1-1ABE09B1E031}"/>
                </a:ext>
              </a:extLst>
            </p:cNvPr>
            <p:cNvSpPr/>
            <p:nvPr/>
          </p:nvSpPr>
          <p:spPr>
            <a:xfrm>
              <a:off x="3254929" y="3380064"/>
              <a:ext cx="2063692" cy="528506"/>
            </a:xfrm>
            <a:prstGeom prst="roundRect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rdp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CF92B4E-8CAA-4645-8E61-AE14C5B7D2D3}"/>
                </a:ext>
              </a:extLst>
            </p:cNvPr>
            <p:cNvSpPr/>
            <p:nvPr/>
          </p:nvSpPr>
          <p:spPr>
            <a:xfrm>
              <a:off x="5828952" y="3380064"/>
              <a:ext cx="2287398" cy="528506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Console File Manager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A4AC81D-025B-4E9E-901C-0A51428E1A17}"/>
                </a:ext>
              </a:extLst>
            </p:cNvPr>
            <p:cNvSpPr/>
            <p:nvPr/>
          </p:nvSpPr>
          <p:spPr>
            <a:xfrm>
              <a:off x="8626681" y="3380064"/>
              <a:ext cx="2467761" cy="528506"/>
            </a:xfrm>
            <a:prstGeom prst="roundRect">
              <a:avLst/>
            </a:prstGeom>
            <a:solidFill>
              <a:srgbClr val="C0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Graphical File Manager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A860FD-9BDA-4F1A-82DF-B02D88AF5DC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068888" y="3908570"/>
            <a:ext cx="0" cy="294943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E71707-6507-4899-8347-6E51411304D8}"/>
              </a:ext>
            </a:extLst>
          </p:cNvPr>
          <p:cNvCxnSpPr>
            <a:cxnSpLocks/>
          </p:cNvCxnSpPr>
          <p:nvPr/>
        </p:nvCxnSpPr>
        <p:spPr>
          <a:xfrm flipH="1">
            <a:off x="7180977" y="3908569"/>
            <a:ext cx="3" cy="294943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0C203C-ADD1-489D-BF79-77CAC9862625}"/>
              </a:ext>
            </a:extLst>
          </p:cNvPr>
          <p:cNvCxnSpPr>
            <a:cxnSpLocks/>
          </p:cNvCxnSpPr>
          <p:nvPr/>
        </p:nvCxnSpPr>
        <p:spPr>
          <a:xfrm flipH="1">
            <a:off x="4495100" y="3885150"/>
            <a:ext cx="1" cy="180433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6C3ACB-539D-4D93-BE6D-390AD7AB0999}"/>
              </a:ext>
            </a:extLst>
          </p:cNvPr>
          <p:cNvCxnSpPr>
            <a:cxnSpLocks/>
          </p:cNvCxnSpPr>
          <p:nvPr/>
        </p:nvCxnSpPr>
        <p:spPr>
          <a:xfrm flipH="1">
            <a:off x="1915485" y="3908569"/>
            <a:ext cx="1" cy="1804333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CE74F7-CB24-489E-8A41-6B60245D454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906011"/>
            <a:ext cx="0" cy="972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B6A3C5F-8149-4F78-80CF-7CD709C17EF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522152" y="806216"/>
            <a:ext cx="972774" cy="4174922"/>
          </a:xfrm>
          <a:prstGeom prst="curved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855F85D-E0D7-4F05-BC1A-A8A9D19ACD6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4809164" y="2093228"/>
            <a:ext cx="972774" cy="1600899"/>
          </a:xfrm>
          <a:prstGeom prst="curved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79F896EF-2014-44B0-B35D-A2B727DB1EB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6152101" y="2351188"/>
            <a:ext cx="972774" cy="108497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EF724E61-5B91-4131-9125-514AB990900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7596057" y="907233"/>
            <a:ext cx="972774" cy="397288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ECBD5AB1-512D-43DD-AE12-B045F3F47884}"/>
              </a:ext>
            </a:extLst>
          </p:cNvPr>
          <p:cNvSpPr/>
          <p:nvPr/>
        </p:nvSpPr>
        <p:spPr>
          <a:xfrm>
            <a:off x="1366005" y="5712902"/>
            <a:ext cx="1098959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Done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14F969D-2A53-4D04-9AA1-1E013C554D51}"/>
              </a:ext>
            </a:extLst>
          </p:cNvPr>
          <p:cNvSpPr/>
          <p:nvPr/>
        </p:nvSpPr>
        <p:spPr>
          <a:xfrm>
            <a:off x="3945620" y="5712902"/>
            <a:ext cx="1098959" cy="914400"/>
          </a:xfrm>
          <a:prstGeom prst="ellipse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Done</a:t>
            </a:r>
          </a:p>
        </p:txBody>
      </p:sp>
      <p:sp>
        <p:nvSpPr>
          <p:cNvPr id="44" name="Thought Bubble: Cloud 43">
            <a:extLst>
              <a:ext uri="{FF2B5EF4-FFF2-40B4-BE49-F238E27FC236}">
                <a16:creationId xmlns:a16="http://schemas.microsoft.com/office/drawing/2014/main" id="{C6BE51C2-2598-4464-8C14-211A34DC3C1F}"/>
              </a:ext>
            </a:extLst>
          </p:cNvPr>
          <p:cNvSpPr/>
          <p:nvPr/>
        </p:nvSpPr>
        <p:spPr>
          <a:xfrm>
            <a:off x="1157681" y="755009"/>
            <a:ext cx="3582099" cy="1233182"/>
          </a:xfrm>
          <a:prstGeom prst="cloudCallout">
            <a:avLst>
              <a:gd name="adj1" fmla="val 57461"/>
              <a:gd name="adj2" fmla="val 61820"/>
            </a:avLst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Yanone Kaffeesatz Bold" panose="02000000000000000000" pitchFamily="2" charset="0"/>
              </a:rPr>
              <a:t>Pass the Hash Module</a:t>
            </a:r>
          </a:p>
        </p:txBody>
      </p:sp>
    </p:spTree>
    <p:extLst>
      <p:ext uri="{BB962C8B-B14F-4D97-AF65-F5344CB8AC3E}">
        <p14:creationId xmlns:p14="http://schemas.microsoft.com/office/powerpoint/2010/main" val="326630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9399B7-C368-4D82-992A-2F67EAF6E912}"/>
              </a:ext>
            </a:extLst>
          </p:cNvPr>
          <p:cNvSpPr/>
          <p:nvPr/>
        </p:nvSpPr>
        <p:spPr>
          <a:xfrm>
            <a:off x="810936" y="645253"/>
            <a:ext cx="2287398" cy="528506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Console File Manager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8D0451-6CE7-41F7-8C6E-D494677E6D6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954635" y="16778"/>
            <a:ext cx="0" cy="62847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5FDFEEA-3CB9-4B50-A3B0-2540BE3FB6E0}"/>
              </a:ext>
            </a:extLst>
          </p:cNvPr>
          <p:cNvSpPr/>
          <p:nvPr/>
        </p:nvSpPr>
        <p:spPr>
          <a:xfrm>
            <a:off x="184558" y="2971800"/>
            <a:ext cx="1845578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dispatcher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13160B-A217-4442-8362-033A3A1E192C}"/>
              </a:ext>
            </a:extLst>
          </p:cNvPr>
          <p:cNvSpPr/>
          <p:nvPr/>
        </p:nvSpPr>
        <p:spPr>
          <a:xfrm>
            <a:off x="665527" y="5477595"/>
            <a:ext cx="2729218" cy="914400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interactive_parser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49771B4-80CD-40FD-B807-014FC8DD995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631971" y="1649135"/>
            <a:ext cx="1798041" cy="847288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4EC5EA8-5D3D-4E3C-B68F-E2B09046CD77}"/>
              </a:ext>
            </a:extLst>
          </p:cNvPr>
          <p:cNvCxnSpPr>
            <a:cxnSpLocks/>
            <a:stCxn id="8" idx="4"/>
            <a:endCxn id="9" idx="2"/>
          </p:cNvCxnSpPr>
          <p:nvPr/>
        </p:nvCxnSpPr>
        <p:spPr>
          <a:xfrm rot="5400000">
            <a:off x="-137860" y="4689587"/>
            <a:ext cx="2048595" cy="441820"/>
          </a:xfrm>
          <a:prstGeom prst="curvedConnector4">
            <a:avLst>
              <a:gd name="adj1" fmla="val 38841"/>
              <a:gd name="adj2" fmla="val 151741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766949B-E857-412F-9856-33D64FBDAA44}"/>
              </a:ext>
            </a:extLst>
          </p:cNvPr>
          <p:cNvGrpSpPr/>
          <p:nvPr/>
        </p:nvGrpSpPr>
        <p:grpSpPr>
          <a:xfrm>
            <a:off x="6493078" y="104168"/>
            <a:ext cx="2416031" cy="6456975"/>
            <a:chOff x="5226340" y="120946"/>
            <a:chExt cx="2416031" cy="6456975"/>
          </a:xfrm>
          <a:solidFill>
            <a:schemeClr val="accent4">
              <a:lumMod val="50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B50147C-FC17-4B49-8B0D-417066840C3D}"/>
                </a:ext>
              </a:extLst>
            </p:cNvPr>
            <p:cNvSpPr/>
            <p:nvPr/>
          </p:nvSpPr>
          <p:spPr>
            <a:xfrm>
              <a:off x="5226342" y="120946"/>
              <a:ext cx="2416029" cy="466544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help or ?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0D6FE06-8236-4ACA-AD66-669B2332A74C}"/>
                </a:ext>
              </a:extLst>
            </p:cNvPr>
            <p:cNvSpPr/>
            <p:nvPr/>
          </p:nvSpPr>
          <p:spPr>
            <a:xfrm>
              <a:off x="5226342" y="719678"/>
              <a:ext cx="2416029" cy="466544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version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757F296-EFEB-4809-8ED9-A008F149CEC3}"/>
                </a:ext>
              </a:extLst>
            </p:cNvPr>
            <p:cNvSpPr/>
            <p:nvPr/>
          </p:nvSpPr>
          <p:spPr>
            <a:xfrm>
              <a:off x="5226342" y="1318409"/>
              <a:ext cx="2416029" cy="466544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50632A0-9351-4C4C-8861-9ADEDAFC8708}"/>
                </a:ext>
              </a:extLst>
            </p:cNvPr>
            <p:cNvSpPr/>
            <p:nvPr/>
          </p:nvSpPr>
          <p:spPr>
            <a:xfrm>
              <a:off x="5226341" y="1917141"/>
              <a:ext cx="2416029" cy="466544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del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1722D2-D33F-4523-94A1-909A898ACCD5}"/>
                </a:ext>
              </a:extLst>
            </p:cNvPr>
            <p:cNvSpPr/>
            <p:nvPr/>
          </p:nvSpPr>
          <p:spPr>
            <a:xfrm>
              <a:off x="5226341" y="2515872"/>
              <a:ext cx="2416029" cy="466544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mk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F09877-F8B4-4705-B56C-E5F37BFCFD69}"/>
                </a:ext>
              </a:extLst>
            </p:cNvPr>
            <p:cNvSpPr/>
            <p:nvPr/>
          </p:nvSpPr>
          <p:spPr>
            <a:xfrm>
              <a:off x="5226341" y="3114604"/>
              <a:ext cx="2416029" cy="466544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show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49D21E4-4384-49CD-B1F1-0C819455275D}"/>
                </a:ext>
              </a:extLst>
            </p:cNvPr>
            <p:cNvSpPr/>
            <p:nvPr/>
          </p:nvSpPr>
          <p:spPr>
            <a:xfrm>
              <a:off x="5226341" y="3713335"/>
              <a:ext cx="2416029" cy="466544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6CA5542-30BD-476D-BFB5-DD13A0D292D3}"/>
                </a:ext>
              </a:extLst>
            </p:cNvPr>
            <p:cNvSpPr/>
            <p:nvPr/>
          </p:nvSpPr>
          <p:spPr>
            <a:xfrm>
              <a:off x="5226341" y="4312067"/>
              <a:ext cx="2416029" cy="466544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download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F22F59A-B1AD-4D28-8687-117F46CD3298}"/>
                </a:ext>
              </a:extLst>
            </p:cNvPr>
            <p:cNvSpPr/>
            <p:nvPr/>
          </p:nvSpPr>
          <p:spPr>
            <a:xfrm>
              <a:off x="5226341" y="4910799"/>
              <a:ext cx="2416029" cy="466544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upload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3E70481-9D8E-4D53-9F07-D27332EB382F}"/>
                </a:ext>
              </a:extLst>
            </p:cNvPr>
            <p:cNvSpPr/>
            <p:nvPr/>
          </p:nvSpPr>
          <p:spPr>
            <a:xfrm>
              <a:off x="5226341" y="5509531"/>
              <a:ext cx="2416029" cy="466544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cls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4F01BEC-484E-4E61-819F-D5F447736A51}"/>
                </a:ext>
              </a:extLst>
            </p:cNvPr>
            <p:cNvSpPr/>
            <p:nvPr/>
          </p:nvSpPr>
          <p:spPr>
            <a:xfrm>
              <a:off x="5226340" y="6111377"/>
              <a:ext cx="2416029" cy="466544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exit</a:t>
              </a:r>
            </a:p>
          </p:txBody>
        </p:sp>
      </p:grp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11DCAACE-00C4-4E33-BCBC-4132C856F718}"/>
              </a:ext>
            </a:extLst>
          </p:cNvPr>
          <p:cNvCxnSpPr>
            <a:cxnSpLocks/>
            <a:stCxn id="9" idx="6"/>
            <a:endCxn id="23" idx="1"/>
          </p:cNvCxnSpPr>
          <p:nvPr/>
        </p:nvCxnSpPr>
        <p:spPr>
          <a:xfrm flipV="1">
            <a:off x="3394745" y="337440"/>
            <a:ext cx="3098335" cy="5597355"/>
          </a:xfrm>
          <a:prstGeom prst="curvedConnector3">
            <a:avLst/>
          </a:prstGeom>
          <a:ln>
            <a:solidFill>
              <a:schemeClr val="accent4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5E42BB4-AE2B-46D3-8668-434F95638F2A}"/>
              </a:ext>
            </a:extLst>
          </p:cNvPr>
          <p:cNvCxnSpPr>
            <a:cxnSpLocks/>
            <a:stCxn id="9" idx="6"/>
            <a:endCxn id="29" idx="1"/>
          </p:cNvCxnSpPr>
          <p:nvPr/>
        </p:nvCxnSpPr>
        <p:spPr>
          <a:xfrm flipV="1">
            <a:off x="3394745" y="936172"/>
            <a:ext cx="3098335" cy="4998623"/>
          </a:xfrm>
          <a:prstGeom prst="curvedConnector3">
            <a:avLst/>
          </a:prstGeom>
          <a:ln>
            <a:solidFill>
              <a:schemeClr val="accent4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5074B9ED-36D7-46ED-8B89-59C9C80EF4B5}"/>
              </a:ext>
            </a:extLst>
          </p:cNvPr>
          <p:cNvCxnSpPr>
            <a:cxnSpLocks/>
            <a:stCxn id="9" idx="6"/>
            <a:endCxn id="30" idx="1"/>
          </p:cNvCxnSpPr>
          <p:nvPr/>
        </p:nvCxnSpPr>
        <p:spPr>
          <a:xfrm flipV="1">
            <a:off x="3394745" y="1534903"/>
            <a:ext cx="3098335" cy="4399892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66C0EB8D-8F5A-4107-8E82-657AC2EA0DF6}"/>
              </a:ext>
            </a:extLst>
          </p:cNvPr>
          <p:cNvCxnSpPr>
            <a:cxnSpLocks/>
            <a:stCxn id="9" idx="6"/>
            <a:endCxn id="31" idx="1"/>
          </p:cNvCxnSpPr>
          <p:nvPr/>
        </p:nvCxnSpPr>
        <p:spPr>
          <a:xfrm flipV="1">
            <a:off x="3394745" y="2133635"/>
            <a:ext cx="3098334" cy="3801160"/>
          </a:xfrm>
          <a:prstGeom prst="curvedConnector3">
            <a:avLst/>
          </a:prstGeom>
          <a:ln>
            <a:solidFill>
              <a:schemeClr val="accent4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153EA87-8D99-4F69-B5E9-C9A2A6B03F77}"/>
              </a:ext>
            </a:extLst>
          </p:cNvPr>
          <p:cNvCxnSpPr>
            <a:cxnSpLocks/>
            <a:stCxn id="9" idx="6"/>
            <a:endCxn id="32" idx="1"/>
          </p:cNvCxnSpPr>
          <p:nvPr/>
        </p:nvCxnSpPr>
        <p:spPr>
          <a:xfrm flipV="1">
            <a:off x="3394745" y="2732366"/>
            <a:ext cx="3098334" cy="3202429"/>
          </a:xfrm>
          <a:prstGeom prst="curvedConnector3">
            <a:avLst/>
          </a:prstGeom>
          <a:ln>
            <a:solidFill>
              <a:schemeClr val="accent4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57BEA2F3-488A-4973-B975-262E6216F2DA}"/>
              </a:ext>
            </a:extLst>
          </p:cNvPr>
          <p:cNvCxnSpPr>
            <a:cxnSpLocks/>
            <a:stCxn id="9" idx="6"/>
            <a:endCxn id="33" idx="1"/>
          </p:cNvCxnSpPr>
          <p:nvPr/>
        </p:nvCxnSpPr>
        <p:spPr>
          <a:xfrm flipV="1">
            <a:off x="3394745" y="3331098"/>
            <a:ext cx="3098334" cy="2603697"/>
          </a:xfrm>
          <a:prstGeom prst="curvedConnector3">
            <a:avLst/>
          </a:prstGeom>
          <a:ln>
            <a:solidFill>
              <a:schemeClr val="accent4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ADD4C5F0-92C5-46DD-9B51-2D500C63FDE5}"/>
              </a:ext>
            </a:extLst>
          </p:cNvPr>
          <p:cNvCxnSpPr>
            <a:cxnSpLocks/>
            <a:stCxn id="9" idx="6"/>
            <a:endCxn id="34" idx="1"/>
          </p:cNvCxnSpPr>
          <p:nvPr/>
        </p:nvCxnSpPr>
        <p:spPr>
          <a:xfrm flipV="1">
            <a:off x="3394745" y="3929829"/>
            <a:ext cx="3098334" cy="2004966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BA018665-0A1B-4532-A975-DA48718017A9}"/>
              </a:ext>
            </a:extLst>
          </p:cNvPr>
          <p:cNvCxnSpPr>
            <a:cxnSpLocks/>
            <a:stCxn id="9" idx="6"/>
            <a:endCxn id="35" idx="1"/>
          </p:cNvCxnSpPr>
          <p:nvPr/>
        </p:nvCxnSpPr>
        <p:spPr>
          <a:xfrm flipV="1">
            <a:off x="3394745" y="4528561"/>
            <a:ext cx="3098334" cy="1406234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0298CC56-02E6-4E56-9D77-EEDB630454E0}"/>
              </a:ext>
            </a:extLst>
          </p:cNvPr>
          <p:cNvCxnSpPr>
            <a:cxnSpLocks/>
            <a:stCxn id="9" idx="6"/>
            <a:endCxn id="36" idx="1"/>
          </p:cNvCxnSpPr>
          <p:nvPr/>
        </p:nvCxnSpPr>
        <p:spPr>
          <a:xfrm flipV="1">
            <a:off x="3394745" y="5127293"/>
            <a:ext cx="3098334" cy="807502"/>
          </a:xfrm>
          <a:prstGeom prst="curvedConnector3">
            <a:avLst/>
          </a:prstGeom>
          <a:ln>
            <a:solidFill>
              <a:schemeClr val="accent4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34058914-EEE6-43A9-B243-3B81ED102755}"/>
              </a:ext>
            </a:extLst>
          </p:cNvPr>
          <p:cNvCxnSpPr>
            <a:cxnSpLocks/>
            <a:stCxn id="9" idx="6"/>
            <a:endCxn id="38" idx="1"/>
          </p:cNvCxnSpPr>
          <p:nvPr/>
        </p:nvCxnSpPr>
        <p:spPr>
          <a:xfrm flipV="1">
            <a:off x="3394745" y="5726025"/>
            <a:ext cx="3098334" cy="208770"/>
          </a:xfrm>
          <a:prstGeom prst="curvedConnector3">
            <a:avLst/>
          </a:prstGeom>
          <a:ln>
            <a:solidFill>
              <a:schemeClr val="accent4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64FEADB1-83D2-4722-AC75-0DE36FCF9974}"/>
              </a:ext>
            </a:extLst>
          </p:cNvPr>
          <p:cNvCxnSpPr>
            <a:cxnSpLocks/>
            <a:stCxn id="9" idx="6"/>
            <a:endCxn id="39" idx="1"/>
          </p:cNvCxnSpPr>
          <p:nvPr/>
        </p:nvCxnSpPr>
        <p:spPr>
          <a:xfrm>
            <a:off x="3394745" y="5934795"/>
            <a:ext cx="3098333" cy="393076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78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38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Yanone Kaffeesatz 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m.kahsari@gmail.com</dc:creator>
  <cp:lastModifiedBy>m.kahsari@gmail.com</cp:lastModifiedBy>
  <cp:revision>2</cp:revision>
  <dcterms:created xsi:type="dcterms:W3CDTF">2021-10-17T10:58:29Z</dcterms:created>
  <dcterms:modified xsi:type="dcterms:W3CDTF">2021-10-17T21:56:54Z</dcterms:modified>
</cp:coreProperties>
</file>