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468FB-8323-00C0-8C87-ED837C84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32EB2-FCDB-5A27-0431-5389D3C01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AC9C6-BCC3-8436-8D97-9279C1B2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6BFA-7B5F-4F47-83CB-CD7B8058EC4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BB463-DD1E-CE1F-4348-80AF15E1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16753-32AB-B5F2-0402-BBF3818E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9B-AE98-4692-8266-AF4E3DF1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8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DA228-D881-8217-AD5D-62146353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637D0-F6DA-D2C7-162A-D7CAC3DBA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5CA10-84CD-555B-3268-4FE770C7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6BFA-7B5F-4F47-83CB-CD7B8058EC4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C92B5-DAB0-A1A9-B9AA-7555C0A4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6115E-F2E3-8E72-2D5B-3DAC3346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9B-AE98-4692-8266-AF4E3DF1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6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056A7E-1237-A1CC-B20C-34D0D270E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DB491-B336-EBB4-4CD6-A9EF534CD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70073-F20C-1934-7C19-208A3ECE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6BFA-7B5F-4F47-83CB-CD7B8058EC4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F55E6-52FD-A2B7-062A-0AB06145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CEF89-F2B2-A3BB-F799-BE2F8316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9B-AE98-4692-8266-AF4E3DF1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7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4D089-8E76-08F3-F96B-BDC4D610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032F5-68F9-C164-ADC2-09838352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52B2F-2779-A1A2-C819-2904B31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6BFA-7B5F-4F47-83CB-CD7B8058EC4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2DAA3-B2FD-9A84-76EC-79CEBCBF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50320-8DAC-C7CB-088B-76947D39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9B-AE98-4692-8266-AF4E3DF1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9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C0633-DFD1-EB7E-026C-0CFBC0BE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B3E8A-C3D5-42D5-699A-C58834D69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7FA16-03D4-4A4F-6147-103E77CE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6BFA-7B5F-4F47-83CB-CD7B8058EC4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2BFF7-CEDF-8776-09F0-FE170D06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CDC51-0C61-9A42-533B-9DFB0240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9B-AE98-4692-8266-AF4E3DF1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C1790-04FF-0453-C7D9-05F12F84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FF4D5-511E-74AE-6618-A8CD7061D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CE973-56D3-76C3-2B09-DB6E4E66A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1C768-453D-1000-FCBB-45086DF6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6BFA-7B5F-4F47-83CB-CD7B8058EC4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322CE-DB74-66F0-E320-443B2D7B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979094-158C-8C73-AAEA-62D4B43B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9B-AE98-4692-8266-AF4E3DF1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3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D4EB2-4361-0838-A6D2-798B3137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E4D40-EDD4-BEF2-7241-F4E6A51A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444BDE-F51C-A2C9-D1EC-91D912C38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535A0-B2BE-2162-B5DE-D3E44A2CA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04DC44-25C3-E420-2A78-33C87A75B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900DD6-0989-5B1A-A67A-CC797D89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6BFA-7B5F-4F47-83CB-CD7B8058EC4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913DFC-400B-F09B-BD0F-0670E317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AA737A-D5F9-34AB-E73B-1A21A57B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9B-AE98-4692-8266-AF4E3DF1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6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6E3F8-377E-D361-BF3D-6ABF9444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FE52F3-BE10-DC65-1115-9A348AE1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6BFA-7B5F-4F47-83CB-CD7B8058EC4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30DD43-66AA-5620-5939-726BE06C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5BDD7-9BAF-3E0C-DAAD-66438EC5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9B-AE98-4692-8266-AF4E3DF1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F3C918-71D2-B53D-F87E-CE41D240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6BFA-7B5F-4F47-83CB-CD7B8058EC4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ECC439-130C-65D5-85D5-34920F52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03E919-094F-4898-7839-652B98B3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9B-AE98-4692-8266-AF4E3DF1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8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E07DA-16BF-B73E-EB22-2B134DC0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3E2C9-9C16-29F4-AD7A-4E2A9B0B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F359CD-C42F-FF9F-D47C-96CAA3286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7980A-1FDA-A1CB-E9F8-1DC6787B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6BFA-7B5F-4F47-83CB-CD7B8058EC4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23D94-198B-9891-9B4E-A7F3D283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C2ED6-75FE-A267-4931-278776D3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9B-AE98-4692-8266-AF4E3DF1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25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77FA7-AB11-B324-4662-50D80F50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69ABE7-C585-C21D-ED6E-DEA166F11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47B89-72C6-1276-68AA-87EEF5D3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A980C8-DBF5-6921-B861-35BC6EF4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6BFA-7B5F-4F47-83CB-CD7B8058EC4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97D331-D84F-E997-5884-9AFB9BD9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FEE7D3-2143-C107-6039-FC3E2B0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9B-AE98-4692-8266-AF4E3DF1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1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AC04E9-7CC0-F7B2-6F21-AD6341EF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BD7BF-142B-BC02-F3F3-36A1B530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2AF98-F7B0-3C2E-4519-67DAFFF98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BFA-7B5F-4F47-83CB-CD7B8058EC4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F5446-805D-4CD5-87FB-0D1A8A539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34D27-4731-B888-6244-6672FAB11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8A9B-AE98-4692-8266-AF4E3DF13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9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60F50-B74F-62D0-652A-9A007D1A8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高程大作业阶段一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0C05D0-58C8-A6CD-3C10-29AF4D71E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06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32734-BA6B-E664-3E38-F5DCDEDA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A3448-EB40-72BE-284B-06B6208A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MainWindows</a:t>
            </a:r>
            <a:r>
              <a:rPr lang="zh-CN" altLang="en-US" dirty="0"/>
              <a:t>的基础上建立了</a:t>
            </a:r>
            <a:r>
              <a:rPr lang="en-US" altLang="zh-CN" dirty="0" err="1"/>
              <a:t>MainInterface</a:t>
            </a:r>
            <a:r>
              <a:rPr lang="en-US" altLang="zh-CN" dirty="0"/>
              <a:t>, </a:t>
            </a:r>
            <a:r>
              <a:rPr lang="en-US" altLang="zh-CN" dirty="0" err="1"/>
              <a:t>SelectHeroes</a:t>
            </a:r>
            <a:r>
              <a:rPr lang="en-US" altLang="zh-CN" dirty="0"/>
              <a:t>, </a:t>
            </a:r>
            <a:r>
              <a:rPr lang="en-US" altLang="zh-CN" dirty="0" err="1"/>
              <a:t>FightInterface</a:t>
            </a:r>
            <a:r>
              <a:rPr lang="en-US" altLang="zh-CN" dirty="0"/>
              <a:t>, </a:t>
            </a:r>
            <a:r>
              <a:rPr lang="en-US" altLang="zh-CN" dirty="0" err="1"/>
              <a:t>GameEndInterface</a:t>
            </a:r>
            <a:r>
              <a:rPr lang="zh-CN" altLang="en-US" dirty="0"/>
              <a:t>等</a:t>
            </a:r>
            <a:r>
              <a:rPr lang="en-US" altLang="zh-CN" dirty="0"/>
              <a:t>widget,</a:t>
            </a:r>
            <a:r>
              <a:rPr lang="zh-CN" altLang="en-US" dirty="0"/>
              <a:t>并通过发信号方式切换窗口</a:t>
            </a:r>
            <a:endParaRPr lang="en-US" altLang="zh-CN" dirty="0"/>
          </a:p>
          <a:p>
            <a:r>
              <a:rPr lang="zh-CN" altLang="en-US" dirty="0"/>
              <a:t>初始设计有三个敌人</a:t>
            </a:r>
            <a:r>
              <a:rPr lang="en-US" altLang="zh-CN" dirty="0"/>
              <a:t>,</a:t>
            </a:r>
            <a:r>
              <a:rPr lang="zh-CN" altLang="en-US" dirty="0"/>
              <a:t>一张地图</a:t>
            </a:r>
            <a:r>
              <a:rPr lang="en-US" altLang="zh-CN" dirty="0"/>
              <a:t>,</a:t>
            </a:r>
            <a:r>
              <a:rPr lang="zh-CN" altLang="en-US" dirty="0"/>
              <a:t>两个人物选择</a:t>
            </a:r>
            <a:r>
              <a:rPr lang="en-US" altLang="zh-CN" dirty="0"/>
              <a:t>,</a:t>
            </a:r>
            <a:r>
              <a:rPr lang="zh-CN" altLang="en-US" dirty="0"/>
              <a:t>并有血量显示</a:t>
            </a:r>
            <a:r>
              <a:rPr lang="en-US" altLang="zh-CN" dirty="0"/>
              <a:t>,</a:t>
            </a:r>
            <a:r>
              <a:rPr lang="zh-CN" altLang="en-US"/>
              <a:t>计时器记录游戏剩余时间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09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高程大作业阶段一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高程大作业阶段一</dc:title>
  <dc:creator>廖海宇</dc:creator>
  <cp:lastModifiedBy>廖海宇</cp:lastModifiedBy>
  <cp:revision>2</cp:revision>
  <dcterms:created xsi:type="dcterms:W3CDTF">2023-05-09T01:38:57Z</dcterms:created>
  <dcterms:modified xsi:type="dcterms:W3CDTF">2023-05-09T01:42:21Z</dcterms:modified>
</cp:coreProperties>
</file>