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57" r:id="rId7"/>
    <p:sldId id="258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3B04A-E8E6-4E2E-BC63-CDED6812231B}" type="datetimeFigureOut">
              <a:rPr lang="en-US" smtClean="0"/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E7BD-0E4F-4AFA-B1FC-1E4BDF9D28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6E7BD-0E4F-4AFA-B1FC-1E4BDF9D28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6E7BD-0E4F-4AFA-B1FC-1E4BDF9D28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6E7BD-0E4F-4AFA-B1FC-1E4BDF9D28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6E7BD-0E4F-4AFA-B1FC-1E4BDF9D28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6E7BD-0E4F-4AFA-B1FC-1E4BDF9D28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6E7BD-0E4F-4AFA-B1FC-1E4BDF9D28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6E7BD-0E4F-4AFA-B1FC-1E4BDF9D28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6E7BD-0E4F-4AFA-B1FC-1E4BDF9D28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D8E4A2-E42B-4744-9A4F-75995EF461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084769-22E5-4E20-9C73-C1721F89C49C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843659" y="1146522"/>
            <a:ext cx="4617944" cy="48192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8000" b="1" i="1" u="none" strike="noStrike" baseline="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Aluno</a:t>
            </a:r>
            <a:endParaRPr lang="en-US" sz="80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80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Kaique Ferraz da Silva</a:t>
            </a:r>
            <a:endParaRPr lang="en-US" sz="8000" b="1" i="1" u="none" strike="noStrike" baseline="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badi" panose="020B0604020104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80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8000" b="1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Tecnologias</a:t>
            </a: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 </a:t>
            </a:r>
            <a:r>
              <a:rPr lang="en-US" sz="8000" b="1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Utilizadas</a:t>
            </a: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 </a:t>
            </a:r>
            <a:endParaRPr lang="en-US" sz="80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JAVA Spring Boot </a:t>
            </a: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– </a:t>
            </a: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Back End</a:t>
            </a:r>
            <a:endParaRPr lang="en-US" sz="80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badi" panose="020B0604020104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MySQL</a:t>
            </a: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 – </a:t>
            </a: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Banco de dados</a:t>
            </a:r>
            <a:endParaRPr lang="en-US" sz="80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badi" panose="020B0604020104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Angular</a:t>
            </a: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 – </a:t>
            </a: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Front End</a:t>
            </a:r>
            <a:endParaRPr lang="en-US" sz="80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badi" panose="020B0604020104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80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80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Ferramentas </a:t>
            </a:r>
            <a:endParaRPr lang="en-US" sz="80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IntelliJ IDEA </a:t>
            </a: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– </a:t>
            </a: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Back End</a:t>
            </a:r>
            <a:endParaRPr lang="en-US" sz="72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badi" panose="020B0604020104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Visual Studio Code </a:t>
            </a: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– </a:t>
            </a: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Front End</a:t>
            </a:r>
            <a:endParaRPr lang="en-US" sz="72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badi" panose="020B0604020104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MySQL Workbench </a:t>
            </a: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– </a:t>
            </a: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Banco de dados</a:t>
            </a:r>
            <a:endParaRPr lang="en-US" sz="72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badi" panose="020B0604020104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Postman </a:t>
            </a: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– </a:t>
            </a:r>
            <a:r>
              <a:rPr lang="en-US" sz="7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JSON Testes API</a:t>
            </a:r>
            <a:endParaRPr lang="en-US" sz="72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badi" panose="020B0604020104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5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44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2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endParaRPr lang="en-US" sz="16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793941" y="1146522"/>
            <a:ext cx="7111014" cy="4819270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 w="38100">
            <a:solidFill>
              <a:srgbClr val="000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5311983" y="2249045"/>
            <a:ext cx="5613365" cy="2751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>
                <a:solidFill>
                  <a:srgbClr val="000000"/>
                </a:solidFill>
                <a:latin typeface="Simpsonfont" panose="02000500000000000000" pitchFamily="2" charset="0"/>
              </a:rPr>
              <a:t>OLD DRINKS</a:t>
            </a:r>
            <a:endParaRPr lang="en-US" sz="8800" dirty="0">
              <a:solidFill>
                <a:srgbClr val="000000"/>
              </a:solidFill>
              <a:latin typeface="Simpsonfont" panose="02000500000000000000" pitchFamily="2" charset="0"/>
            </a:endParaRPr>
          </a:p>
        </p:txBody>
      </p:sp>
      <p:pic>
        <p:nvPicPr>
          <p:cNvPr id="21" name="Imagem 20" descr="Logotipo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204" y="1770757"/>
            <a:ext cx="2021115" cy="20523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m 2" descr="Desenho de personagem de desenho animado&#10;&#10;Descrição gerad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45" y="2872203"/>
            <a:ext cx="793394" cy="1113594"/>
          </a:xfrm>
          <a:prstGeom prst="rect">
            <a:avLst/>
          </a:prstGeom>
        </p:spPr>
      </p:pic>
      <p:pic>
        <p:nvPicPr>
          <p:cNvPr id="4" name="Imagem 3" descr="Ícone&#10;&#10;Descrição gerada automaticamen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3" y="2705501"/>
            <a:ext cx="215661" cy="215661"/>
          </a:xfrm>
          <a:prstGeom prst="rect">
            <a:avLst/>
          </a:prstGeom>
        </p:spPr>
      </p:pic>
      <p:pic>
        <p:nvPicPr>
          <p:cNvPr id="6" name="Gráfico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63" y="3494423"/>
            <a:ext cx="203512" cy="215662"/>
          </a:xfrm>
          <a:prstGeom prst="rect">
            <a:avLst/>
          </a:prstGeom>
        </p:spPr>
      </p:pic>
      <p:pic>
        <p:nvPicPr>
          <p:cNvPr id="9" name="Imagem 8" descr="Ícone&#10;&#10;Descrição gerada automaticament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3" y="3045872"/>
            <a:ext cx="215661" cy="3049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0" y="109728"/>
            <a:ext cx="5572696" cy="3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Diagrama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0" y="3376014"/>
            <a:ext cx="5572697" cy="3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 descr="Diagrama&#10;&#10;Descrição gerad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06" y="3376014"/>
            <a:ext cx="5572696" cy="3134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CaixaDeTexto 15"/>
          <p:cNvSpPr txBox="1"/>
          <p:nvPr/>
        </p:nvSpPr>
        <p:spPr>
          <a:xfrm>
            <a:off x="6516286" y="1010711"/>
            <a:ext cx="4845808" cy="1762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pt-BR" sz="5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Diagrama </a:t>
            </a:r>
            <a:endParaRPr lang="pt-BR" sz="52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pt-BR" sz="5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casos de uso</a:t>
            </a:r>
            <a:endParaRPr lang="en-US" sz="52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endParaRPr lang="en-US" sz="16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63833" y="4357415"/>
            <a:ext cx="4845808" cy="1762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pt-BR" sz="5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Diagrama </a:t>
            </a:r>
            <a:endParaRPr lang="pt-BR" sz="52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pt-BR" sz="52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casos de uso</a:t>
            </a:r>
            <a:endParaRPr lang="en-US" sz="52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endParaRPr lang="en-US" sz="16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10" name="Imagem 9" descr="Diagrama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1" y="300938"/>
            <a:ext cx="6081190" cy="3420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m 11" descr="Diagrama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7" y="300938"/>
            <a:ext cx="5277252" cy="2968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m 13" descr="Diagrama&#10;&#10;Descrição gerad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7" y="3602736"/>
            <a:ext cx="5277253" cy="2968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-570703" y="2363407"/>
            <a:ext cx="5780877" cy="21311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pt-BR" sz="24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Diagrama</a:t>
            </a:r>
            <a:r>
              <a:rPr lang="pt-BR" sz="24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 </a:t>
            </a:r>
            <a:endParaRPr lang="pt-BR" sz="2400" b="1" i="1" u="none" strike="noStrike" baseline="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pt-BR" sz="24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Entidade de relacionamento </a:t>
            </a:r>
            <a:endParaRPr lang="pt-BR" sz="2400" b="1" i="1" u="none" strike="noStrike" baseline="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pt-BR" sz="24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e cardinalidade</a:t>
            </a:r>
            <a:endParaRPr lang="en-US" sz="24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4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endParaRPr lang="en-US" sz="16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5" name="Imagem 4" descr="Interface gráfica do usuário, Site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736367"/>
            <a:ext cx="7304738" cy="4108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896849" y="184641"/>
            <a:ext cx="6280489" cy="15817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pt-BR" sz="2400" b="1" i="1" u="none" strike="noStrike" baseline="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End</a:t>
            </a:r>
            <a:r>
              <a:rPr lang="pt-BR" sz="24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 Points JSON da API realizada em JAVA</a:t>
            </a:r>
            <a:endParaRPr lang="en-US" sz="24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4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endParaRPr lang="en-US" sz="16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7922" y="374384"/>
            <a:ext cx="3961970" cy="6196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67" y="1074351"/>
            <a:ext cx="2886075" cy="2428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172" y="3909071"/>
            <a:ext cx="3357120" cy="2234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CaixaDeTexto 15"/>
          <p:cNvSpPr txBox="1"/>
          <p:nvPr/>
        </p:nvSpPr>
        <p:spPr>
          <a:xfrm>
            <a:off x="1305471" y="766574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C000"/>
                </a:solidFill>
                <a:latin typeface="Abadi" panose="020B0604020104020204" pitchFamily="34" charset="0"/>
              </a:rPr>
              <a:t>CLIENTE ID: 1</a:t>
            </a:r>
            <a:endParaRPr lang="en-US" sz="1400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41052" y="714346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C000"/>
                </a:solidFill>
                <a:latin typeface="Abadi" panose="020B0604020104020204" pitchFamily="34" charset="0"/>
              </a:rPr>
              <a:t>PRODUTO ID: 1</a:t>
            </a:r>
            <a:endParaRPr lang="en-US" sz="1400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241052" y="3557335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C000"/>
                </a:solidFill>
                <a:latin typeface="Abadi" panose="020B0604020104020204" pitchFamily="34" charset="0"/>
              </a:rPr>
              <a:t>PRODUTO ID: 10</a:t>
            </a:r>
            <a:endParaRPr lang="en-US" sz="1400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7436498" y="3069166"/>
            <a:ext cx="1734135" cy="43406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7554897" y="5088041"/>
            <a:ext cx="1615736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249342" y="1644984"/>
            <a:ext cx="4515370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698" y="1019477"/>
            <a:ext cx="33528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Retângulo 29"/>
          <p:cNvSpPr/>
          <p:nvPr/>
        </p:nvSpPr>
        <p:spPr>
          <a:xfrm>
            <a:off x="836309" y="4919610"/>
            <a:ext cx="2488707" cy="1025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3"/>
              </a:solidFill>
              <a:latin typeface="Abadi" panose="020B0604020104020204" pitchFamily="34" charset="0"/>
            </a:endParaRPr>
          </a:p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</a:rPr>
              <a:t>Método : </a:t>
            </a:r>
            <a:r>
              <a:rPr lang="pt-BR" dirty="0" err="1">
                <a:solidFill>
                  <a:srgbClr val="FFC000"/>
                </a:solidFill>
                <a:latin typeface="Abadi" panose="020B0604020104020204" pitchFamily="34" charset="0"/>
              </a:rPr>
              <a:t>FindByID</a:t>
            </a:r>
            <a:endParaRPr lang="pt-BR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algn="ctr"/>
            <a:r>
              <a:rPr lang="pt-BR" sz="1800" b="1" dirty="0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</a:rPr>
              <a:t>Ferramenta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</a:rPr>
              <a:t>: </a:t>
            </a:r>
            <a:r>
              <a:rPr lang="pt-BR" dirty="0" err="1">
                <a:solidFill>
                  <a:schemeClr val="accent1"/>
                </a:solidFill>
                <a:latin typeface="Abadi" panose="020B0604020104020204" pitchFamily="34" charset="0"/>
              </a:rPr>
              <a:t>Postman</a:t>
            </a:r>
            <a:endParaRPr lang="en-US" sz="1800" dirty="0">
              <a:solidFill>
                <a:schemeClr val="accent1"/>
              </a:solidFill>
              <a:latin typeface="Abadi" panose="020B0604020104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051052" y="66607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C000"/>
                </a:solidFill>
                <a:latin typeface="Abadi" panose="020B0604020104020204" pitchFamily="34" charset="0"/>
              </a:rPr>
              <a:t>CONSULTA DA VENDA</a:t>
            </a:r>
            <a:endParaRPr lang="en-US" sz="1400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276165" y="3108579"/>
            <a:ext cx="5735919" cy="1669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pt-BR" sz="16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CÓDIGO FONTE  </a:t>
            </a:r>
            <a:r>
              <a:rPr lang="pt-BR" sz="16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JAVA</a:t>
            </a:r>
            <a:endParaRPr lang="en-US" sz="1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FF000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4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endParaRPr lang="en-US" sz="16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54" y="393443"/>
            <a:ext cx="7324133" cy="60961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466665" y="3108579"/>
            <a:ext cx="5735919" cy="1669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pt-BR" sz="16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CÓDIGO FONTE  </a:t>
            </a:r>
            <a:r>
              <a:rPr lang="pt-BR" sz="16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ANGULAR</a:t>
            </a:r>
            <a:endParaRPr lang="en-US" sz="1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FF000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4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endParaRPr lang="en-US" sz="16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257" y="412611"/>
            <a:ext cx="8010968" cy="60327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348473" y="851152"/>
            <a:ext cx="7111014" cy="4819270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 w="38100">
            <a:solidFill>
              <a:srgbClr val="000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433" y="2791645"/>
            <a:ext cx="6493009" cy="230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pt-BR" sz="4800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2">
                    <a:lumMod val="1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mpsonfont" panose="02000500000000000000" pitchFamily="2" charset="0"/>
              </a:rPr>
              <a:t>OBRIGADO!</a:t>
            </a:r>
            <a:endParaRPr lang="en-US" sz="48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2">
                  <a:lumMod val="1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mpsonfont" panose="02000500000000000000" pitchFamily="2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4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endParaRPr lang="en-US" sz="16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15433" y="3945045"/>
            <a:ext cx="6094520" cy="64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4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Kaique Ferraz</a:t>
            </a:r>
            <a:endParaRPr lang="en-US" sz="1400" b="1" i="1" u="none" strike="noStrike" baseline="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badi" panose="020B0604020104020204" pitchFamily="34" charset="0"/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400" b="1" i="1" u="none" strike="noStrike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badi" panose="020B0604020104020204" pitchFamily="34" charset="0"/>
              </a:rPr>
              <a:t>github.com/kaiqferraz</a:t>
            </a:r>
            <a:endParaRPr lang="en-US" sz="1400" b="1" i="1" u="none" strike="noStrike" baseline="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0</TotalTime>
  <Words>569</Words>
  <Application>WPS Presentation</Application>
  <PresentationFormat>Widescreen</PresentationFormat>
  <Paragraphs>83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Wingdings 2</vt:lpstr>
      <vt:lpstr>Wingdings</vt:lpstr>
      <vt:lpstr>Simpsonfont</vt:lpstr>
      <vt:lpstr>Abadi</vt:lpstr>
      <vt:lpstr>Calisto MT</vt:lpstr>
      <vt:lpstr>Segoe Print</vt:lpstr>
      <vt:lpstr>Sitka Text</vt:lpstr>
      <vt:lpstr>Microsoft YaHei</vt:lpstr>
      <vt:lpstr>Arial Unicode MS</vt:lpstr>
      <vt:lpstr>Calibri</vt:lpstr>
      <vt:lpstr>Ardósia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Kaique Ferraz</dc:creator>
  <cp:lastModifiedBy>kaiqu</cp:lastModifiedBy>
  <cp:revision>43</cp:revision>
  <dcterms:created xsi:type="dcterms:W3CDTF">2021-11-26T21:01:00Z</dcterms:created>
  <dcterms:modified xsi:type="dcterms:W3CDTF">2023-01-10T00:09:20Z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9FE294E00E3B4C76AFAC819FC36255A7</vt:lpwstr>
  </property>
  <property fmtid="{D5CDD505-2E9C-101B-9397-08002B2CF9AE}" pid="3" name="KSOProductBuildVer">
    <vt:lpwstr>1046-11.2.0.11440</vt:lpwstr>
  </property>
</Properties>
</file>