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22B2D-CBC3-4731-8475-D1DC8CCE6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B5B98B-3E22-40C1-B5BC-50F96083A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FFE83-E016-4D51-A339-2793EFD6A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09F0-CCC3-41BA-ADAB-DEFF57E7C7D9}" type="datetimeFigureOut">
              <a:rPr lang="zh-CN" altLang="en-US" smtClean="0"/>
              <a:t>2021/1/2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5A0596-B180-48A7-9381-C2D91AEE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F2DB48-791E-4761-A5C4-99A4419B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CF4E-CE75-4D9C-A4CC-384C223B0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01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7973D-6BF0-46A7-8770-C086F26DE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6C433C-3253-42ED-AE51-6D5C05060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BC01A3-767C-40C3-917D-AED78D54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09F0-CCC3-41BA-ADAB-DEFF57E7C7D9}" type="datetimeFigureOut">
              <a:rPr lang="zh-CN" altLang="en-US" smtClean="0"/>
              <a:t>2021/1/2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D0F023-B500-4B16-BD2A-56BE8CD69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05865D-9AA2-4B72-83F0-ED93C0DB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CF4E-CE75-4D9C-A4CC-384C223B0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88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FDAB66-3379-42C3-8655-10BBB6BBB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ACD1D5-8FA0-40BD-B321-7903D55D7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D02FA9-0385-4100-893A-F204C25A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09F0-CCC3-41BA-ADAB-DEFF57E7C7D9}" type="datetimeFigureOut">
              <a:rPr lang="zh-CN" altLang="en-US" smtClean="0"/>
              <a:t>2021/1/2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AE2146-8518-468E-9A25-34221592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57011-9A56-43B9-95BE-EF101DE1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CF4E-CE75-4D9C-A4CC-384C223B0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49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79BC6-ACDE-4FFF-85D1-19D328CF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1B7ABC-A74D-4EA4-8BA7-ABF77956E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48192-1FAE-4638-9FD4-81FF6B6ED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09F0-CCC3-41BA-ADAB-DEFF57E7C7D9}" type="datetimeFigureOut">
              <a:rPr lang="zh-CN" altLang="en-US" smtClean="0"/>
              <a:t>2021/1/2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DA1E2-0DC8-43E9-BFDC-C523394C6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C849EF-C8C3-4AC6-933D-D6976E78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CF4E-CE75-4D9C-A4CC-384C223B0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22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17C58-B413-4597-A2AE-64D7C0CF7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97185-1691-45ED-B415-838500623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A3F4D0-B7F5-456A-A3FD-3BC75A74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09F0-CCC3-41BA-ADAB-DEFF57E7C7D9}" type="datetimeFigureOut">
              <a:rPr lang="zh-CN" altLang="en-US" smtClean="0"/>
              <a:t>2021/1/2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EBABEB-4FF4-49E2-9756-7EC95CA3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6A51E-9EB2-4BF2-92D2-54BA0E810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CF4E-CE75-4D9C-A4CC-384C223B0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24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FB6E2-93D7-465B-9C7D-21FD55F3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410D85-8244-488D-A2D1-01E328006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83F43F-1BBC-4021-9379-3AB3FEB6F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47542C-421E-4125-ADE5-FD1522B4A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09F0-CCC3-41BA-ADAB-DEFF57E7C7D9}" type="datetimeFigureOut">
              <a:rPr lang="zh-CN" altLang="en-US" smtClean="0"/>
              <a:t>2021/1/2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CED6C4-C2BD-4FF8-B5EA-3B7882D5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A4DCE3-E18F-4045-9C5D-25584C6C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CF4E-CE75-4D9C-A4CC-384C223B0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99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3DFA9-BAA5-47BF-B304-99EE54D1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F97FE6-ACD8-437D-B678-2025C9D9D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AE933C-00F2-41D1-8A05-79A9A7890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490417-D6CE-4223-A2D1-5075DFA39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22BE98-7E06-472A-BE4B-01158EA33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E5C0E3-53F3-406C-863F-0368C9E0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09F0-CCC3-41BA-ADAB-DEFF57E7C7D9}" type="datetimeFigureOut">
              <a:rPr lang="zh-CN" altLang="en-US" smtClean="0"/>
              <a:t>2021/1/2 Saturday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8905C1-4D31-4E7B-B9CC-B9149365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2D2C26-751F-4660-8C35-DC98A350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CF4E-CE75-4D9C-A4CC-384C223B0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92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57E17-75B0-40D6-B53D-B7ED7839E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57AC7B-5EA4-4AE2-BD9A-A6BE8DC51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09F0-CCC3-41BA-ADAB-DEFF57E7C7D9}" type="datetimeFigureOut">
              <a:rPr lang="zh-CN" altLang="en-US" smtClean="0"/>
              <a:t>2021/1/2 Saturday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4BB03D-95A1-4F93-B38C-6F5EA7D8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9DAB4A-B7A1-42E8-93E4-23740BED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CF4E-CE75-4D9C-A4CC-384C223B0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86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8ED4E7-F134-4421-8F7C-1B4ED9B6B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09F0-CCC3-41BA-ADAB-DEFF57E7C7D9}" type="datetimeFigureOut">
              <a:rPr lang="zh-CN" altLang="en-US" smtClean="0"/>
              <a:t>2021/1/2 Saturday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013EA8-68FA-4573-BC24-320B0E9D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B6A648-989F-46B8-9B0E-1F59AB30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CF4E-CE75-4D9C-A4CC-384C223B0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3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2947E-DA3F-490D-B400-C9B39D0E5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BC7DE5-440A-4FAC-93AD-327F8F03C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F683CB-0A11-488E-9092-B68B74514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D72FC0-BFE1-4372-9582-F7C3E9677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09F0-CCC3-41BA-ADAB-DEFF57E7C7D9}" type="datetimeFigureOut">
              <a:rPr lang="zh-CN" altLang="en-US" smtClean="0"/>
              <a:t>2021/1/2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92802A-8AA2-4D81-B88E-35F234C15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9B74D3-35D2-44AE-AF83-AFF861FC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CF4E-CE75-4D9C-A4CC-384C223B0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82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B7E89-9387-45B6-AB2F-889E3D65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5D0366-F35C-4004-8562-6C5FBF312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08940-CF64-41BB-B21D-CBFF477C1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A52539-3A2A-4BA5-8FBE-E619F2B3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09F0-CCC3-41BA-ADAB-DEFF57E7C7D9}" type="datetimeFigureOut">
              <a:rPr lang="zh-CN" altLang="en-US" smtClean="0"/>
              <a:t>2021/1/2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694C67-3327-4953-B204-A27928A9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3A014F-9F42-4925-8BAF-28710FEA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CF4E-CE75-4D9C-A4CC-384C223B0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35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233941-2B91-481A-9BD0-F4E3FF4C3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4626AE-65E3-47D0-B5C0-5CC1B247D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167078-EF7A-416D-8DEF-AF3DA030F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309F0-CCC3-41BA-ADAB-DEFF57E7C7D9}" type="datetimeFigureOut">
              <a:rPr lang="zh-CN" altLang="en-US" smtClean="0"/>
              <a:t>2021/1/2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3B4B95-B8FE-4EAB-A22B-E43D9E265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767FFC-B189-4BA4-8938-82B58FD94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CF4E-CE75-4D9C-A4CC-384C223B0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69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A2B439E-63D4-46F1-959A-EBA83B18FF39}"/>
              </a:ext>
            </a:extLst>
          </p:cNvPr>
          <p:cNvSpPr txBox="1"/>
          <p:nvPr/>
        </p:nvSpPr>
        <p:spPr>
          <a:xfrm>
            <a:off x="1376314" y="1677972"/>
            <a:ext cx="92854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title={Efficiency of Ab-Initio Total Energy Calculations for Metals and Semiconductors Using a Plane-Wave Basis Set},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150</a:t>
            </a:r>
          </a:p>
          <a:p>
            <a:r>
              <a:rPr lang="en-US" altLang="zh-CN"/>
              <a:t>1 LIU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890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33163BDF-5878-462A-9A7A-8970E5B8EF77}"/>
              </a:ext>
            </a:extLst>
          </p:cNvPr>
          <p:cNvGrpSpPr/>
          <p:nvPr/>
        </p:nvGrpSpPr>
        <p:grpSpPr>
          <a:xfrm>
            <a:off x="240237" y="0"/>
            <a:ext cx="11448067" cy="4481544"/>
            <a:chOff x="240237" y="166862"/>
            <a:chExt cx="11448067" cy="448154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4B12E0B-9D14-4175-83D8-C09FEE4A6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41524" y="345508"/>
              <a:ext cx="3703641" cy="3985605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A6B04C7-A2AB-4405-8A44-7E271EB35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237" y="406473"/>
              <a:ext cx="8024555" cy="3924640"/>
            </a:xfrm>
            <a:prstGeom prst="rect">
              <a:avLst/>
            </a:prstGeom>
          </p:spPr>
        </p:pic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BFDFEF1-BFB7-464E-9B44-6DBDC8B07F67}"/>
                </a:ext>
              </a:extLst>
            </p:cNvPr>
            <p:cNvGrpSpPr/>
            <p:nvPr/>
          </p:nvGrpSpPr>
          <p:grpSpPr>
            <a:xfrm>
              <a:off x="4252514" y="166862"/>
              <a:ext cx="4211733" cy="239611"/>
              <a:chOff x="5010824" y="5980229"/>
              <a:chExt cx="3618641" cy="213378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D40F0C29-574D-48A7-84DD-F6D2FDB5E2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10824" y="5980229"/>
                <a:ext cx="1661304" cy="213378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2B3B375E-06D6-4369-913A-DC35EE0837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41404" y="5980229"/>
                <a:ext cx="2088061" cy="190517"/>
              </a:xfrm>
              <a:prstGeom prst="rect">
                <a:avLst/>
              </a:prstGeom>
            </p:spPr>
          </p:pic>
        </p:grp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E455352-C50B-47CF-857C-3A808A367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15146" y="4190131"/>
              <a:ext cx="3673158" cy="281964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85E46BAF-34AE-46D6-B3D6-6F1BA9463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58916" y="4422561"/>
              <a:ext cx="1321612" cy="225845"/>
            </a:xfrm>
            <a:prstGeom prst="rect">
              <a:avLst/>
            </a:prstGeom>
          </p:spPr>
        </p:pic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DFD6DE1E-BD5E-4FDF-A2E2-179D5D5B7C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5890" y="4403862"/>
            <a:ext cx="5540220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0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5824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23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凯齐</dc:creator>
  <cp:lastModifiedBy>王 凯齐</cp:lastModifiedBy>
  <cp:revision>4</cp:revision>
  <dcterms:created xsi:type="dcterms:W3CDTF">2020-12-29T10:52:38Z</dcterms:created>
  <dcterms:modified xsi:type="dcterms:W3CDTF">2021-01-02T03:30:11Z</dcterms:modified>
</cp:coreProperties>
</file>