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DM Sans" pitchFamily="2" charset="0"/>
      <p:regular r:id="rId27"/>
      <p:bold r:id="rId28"/>
      <p:italic r:id="rId29"/>
      <p:boldItalic r:id="rId30"/>
    </p:embeddedFont>
    <p:embeddedFont>
      <p:font typeface="Inter" panose="020B0604020202020204" charset="0"/>
      <p:regular r:id="rId31"/>
      <p:bold r:id="rId32"/>
    </p:embeddedFont>
    <p:embeddedFont>
      <p:font typeface="Libre Franklin Black" pitchFamily="2" charset="0"/>
      <p:bold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Nunito" pitchFamily="2" charset="0"/>
      <p:regular r:id="rId39"/>
      <p:bold r:id="rId40"/>
      <p:italic r:id="rId41"/>
      <p:boldItalic r:id="rId42"/>
    </p:embeddedFont>
    <p:embeddedFont>
      <p:font typeface="Nunito Light" pitchFamily="2" charset="0"/>
      <p:regular r:id="rId43"/>
      <p:italic r:id="rId44"/>
    </p:embeddedFont>
    <p:embeddedFont>
      <p:font typeface="Patua One" panose="020B0604020202020204" charset="0"/>
      <p:regular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Vidaloka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gIk3s5BmVtzftg86iAk3poWY3p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0A01B-32A2-4C18-9AF5-DE3CAAE7CFBE}" v="7" dt="2024-01-12T12:41:38.483"/>
  </p1510:revLst>
</p1510:revInfo>
</file>

<file path=ppt/tableStyles.xml><?xml version="1.0" encoding="utf-8"?>
<a:tblStyleLst xmlns:a="http://schemas.openxmlformats.org/drawingml/2006/main" def="{3D05ABCF-DE4B-4145-BBDF-2E9146CE82D7}">
  <a:tblStyle styleId="{3D05ABCF-DE4B-4145-BBDF-2E9146CE82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Qi Tan" userId="b299992494450a36" providerId="LiveId" clId="{FA10A01B-32A2-4C18-9AF5-DE3CAAE7CFBE}"/>
    <pc:docChg chg="undo custSel modSld">
      <pc:chgData name="Kai Qi Tan" userId="b299992494450a36" providerId="LiveId" clId="{FA10A01B-32A2-4C18-9AF5-DE3CAAE7CFBE}" dt="2024-01-12T12:43:47.989" v="217" actId="11"/>
      <pc:docMkLst>
        <pc:docMk/>
      </pc:docMkLst>
      <pc:sldChg chg="addSp delSp modSp mod">
        <pc:chgData name="Kai Qi Tan" userId="b299992494450a36" providerId="LiveId" clId="{FA10A01B-32A2-4C18-9AF5-DE3CAAE7CFBE}" dt="2024-01-12T12:35:11.156" v="5" actId="1076"/>
        <pc:sldMkLst>
          <pc:docMk/>
          <pc:sldMk cId="0" sldId="256"/>
        </pc:sldMkLst>
        <pc:graphicFrameChg chg="add mod modGraphic">
          <ac:chgData name="Kai Qi Tan" userId="b299992494450a36" providerId="LiveId" clId="{FA10A01B-32A2-4C18-9AF5-DE3CAAE7CFBE}" dt="2024-01-12T12:35:11.156" v="5" actId="1076"/>
          <ac:graphicFrameMkLst>
            <pc:docMk/>
            <pc:sldMk cId="0" sldId="256"/>
            <ac:graphicFrameMk id="2" creationId="{1D40AFF4-F6D5-72AA-FEB1-6ECDB6DCCD17}"/>
          </ac:graphicFrameMkLst>
        </pc:graphicFrameChg>
        <pc:graphicFrameChg chg="del">
          <ac:chgData name="Kai Qi Tan" userId="b299992494450a36" providerId="LiveId" clId="{FA10A01B-32A2-4C18-9AF5-DE3CAAE7CFBE}" dt="2024-01-12T12:34:39.095" v="1" actId="478"/>
          <ac:graphicFrameMkLst>
            <pc:docMk/>
            <pc:sldMk cId="0" sldId="256"/>
            <ac:graphicFrameMk id="228" creationId="{00000000-0000-0000-0000-000000000000}"/>
          </ac:graphicFrameMkLst>
        </pc:graphicFrameChg>
      </pc:sldChg>
      <pc:sldChg chg="addSp modSp mod">
        <pc:chgData name="Kai Qi Tan" userId="b299992494450a36" providerId="LiveId" clId="{FA10A01B-32A2-4C18-9AF5-DE3CAAE7CFBE}" dt="2024-01-12T12:39:13.622" v="143" actId="20577"/>
        <pc:sldMkLst>
          <pc:docMk/>
          <pc:sldMk cId="0" sldId="257"/>
        </pc:sldMkLst>
        <pc:spChg chg="add mod">
          <ac:chgData name="Kai Qi Tan" userId="b299992494450a36" providerId="LiveId" clId="{FA10A01B-32A2-4C18-9AF5-DE3CAAE7CFBE}" dt="2024-01-12T12:37:48.332" v="124" actId="1076"/>
          <ac:spMkLst>
            <pc:docMk/>
            <pc:sldMk cId="0" sldId="257"/>
            <ac:spMk id="3" creationId="{9EC587B7-F590-4F97-0D3E-4E46B7784AAD}"/>
          </ac:spMkLst>
        </pc:spChg>
        <pc:spChg chg="add mod">
          <ac:chgData name="Kai Qi Tan" userId="b299992494450a36" providerId="LiveId" clId="{FA10A01B-32A2-4C18-9AF5-DE3CAAE7CFBE}" dt="2024-01-12T12:38:32.871" v="128" actId="20577"/>
          <ac:spMkLst>
            <pc:docMk/>
            <pc:sldMk cId="0" sldId="257"/>
            <ac:spMk id="4" creationId="{5D3822CC-3359-7A56-FEDE-02653C07C986}"/>
          </ac:spMkLst>
        </pc:spChg>
        <pc:spChg chg="add mod">
          <ac:chgData name="Kai Qi Tan" userId="b299992494450a36" providerId="LiveId" clId="{FA10A01B-32A2-4C18-9AF5-DE3CAAE7CFBE}" dt="2024-01-12T12:38:57.766" v="135" actId="207"/>
          <ac:spMkLst>
            <pc:docMk/>
            <pc:sldMk cId="0" sldId="257"/>
            <ac:spMk id="5" creationId="{3CE3E090-408C-9B5D-885C-E27CFF8480D7}"/>
          </ac:spMkLst>
        </pc:spChg>
        <pc:spChg chg="add mod">
          <ac:chgData name="Kai Qi Tan" userId="b299992494450a36" providerId="LiveId" clId="{FA10A01B-32A2-4C18-9AF5-DE3CAAE7CFBE}" dt="2024-01-12T12:39:04.367" v="139" actId="20577"/>
          <ac:spMkLst>
            <pc:docMk/>
            <pc:sldMk cId="0" sldId="257"/>
            <ac:spMk id="6" creationId="{0DCB37D3-8EE4-B709-1C0C-C5D5B63A0C38}"/>
          </ac:spMkLst>
        </pc:spChg>
        <pc:spChg chg="add mod">
          <ac:chgData name="Kai Qi Tan" userId="b299992494450a36" providerId="LiveId" clId="{FA10A01B-32A2-4C18-9AF5-DE3CAAE7CFBE}" dt="2024-01-12T12:39:13.622" v="143" actId="20577"/>
          <ac:spMkLst>
            <pc:docMk/>
            <pc:sldMk cId="0" sldId="257"/>
            <ac:spMk id="7" creationId="{1B278FC4-8D1F-60AB-D6EA-C276564ECCC6}"/>
          </ac:spMkLst>
        </pc:spChg>
        <pc:spChg chg="mod">
          <ac:chgData name="Kai Qi Tan" userId="b299992494450a36" providerId="LiveId" clId="{FA10A01B-32A2-4C18-9AF5-DE3CAAE7CFBE}" dt="2024-01-12T12:38:39.670" v="130"/>
          <ac:spMkLst>
            <pc:docMk/>
            <pc:sldMk cId="0" sldId="257"/>
            <ac:spMk id="235" creationId="{00000000-0000-0000-0000-000000000000}"/>
          </ac:spMkLst>
        </pc:spChg>
      </pc:sldChg>
      <pc:sldChg chg="modSp mod">
        <pc:chgData name="Kai Qi Tan" userId="b299992494450a36" providerId="LiveId" clId="{FA10A01B-32A2-4C18-9AF5-DE3CAAE7CFBE}" dt="2024-01-12T12:39:38.831" v="147" actId="404"/>
        <pc:sldMkLst>
          <pc:docMk/>
          <pc:sldMk cId="0" sldId="267"/>
        </pc:sldMkLst>
        <pc:spChg chg="mod">
          <ac:chgData name="Kai Qi Tan" userId="b299992494450a36" providerId="LiveId" clId="{FA10A01B-32A2-4C18-9AF5-DE3CAAE7CFBE}" dt="2024-01-12T12:39:33.671" v="145" actId="404"/>
          <ac:spMkLst>
            <pc:docMk/>
            <pc:sldMk cId="0" sldId="267"/>
            <ac:spMk id="297" creationId="{00000000-0000-0000-0000-000000000000}"/>
          </ac:spMkLst>
        </pc:spChg>
        <pc:spChg chg="mod">
          <ac:chgData name="Kai Qi Tan" userId="b299992494450a36" providerId="LiveId" clId="{FA10A01B-32A2-4C18-9AF5-DE3CAAE7CFBE}" dt="2024-01-12T12:39:38.831" v="147" actId="404"/>
          <ac:spMkLst>
            <pc:docMk/>
            <pc:sldMk cId="0" sldId="267"/>
            <ac:spMk id="298" creationId="{00000000-0000-0000-0000-000000000000}"/>
          </ac:spMkLst>
        </pc:spChg>
      </pc:sldChg>
      <pc:sldChg chg="modSp mod">
        <pc:chgData name="Kai Qi Tan" userId="b299992494450a36" providerId="LiveId" clId="{FA10A01B-32A2-4C18-9AF5-DE3CAAE7CFBE}" dt="2024-01-12T12:43:47.989" v="217" actId="11"/>
        <pc:sldMkLst>
          <pc:docMk/>
          <pc:sldMk cId="0" sldId="270"/>
        </pc:sldMkLst>
        <pc:spChg chg="mod">
          <ac:chgData name="Kai Qi Tan" userId="b299992494450a36" providerId="LiveId" clId="{FA10A01B-32A2-4C18-9AF5-DE3CAAE7CFBE}" dt="2024-01-12T12:41:50.040" v="191" actId="14100"/>
          <ac:spMkLst>
            <pc:docMk/>
            <pc:sldMk cId="0" sldId="270"/>
            <ac:spMk id="322" creationId="{00000000-0000-0000-0000-000000000000}"/>
          </ac:spMkLst>
        </pc:spChg>
        <pc:spChg chg="mod">
          <ac:chgData name="Kai Qi Tan" userId="b299992494450a36" providerId="LiveId" clId="{FA10A01B-32A2-4C18-9AF5-DE3CAAE7CFBE}" dt="2024-01-12T12:43:47.989" v="217" actId="11"/>
          <ac:spMkLst>
            <pc:docMk/>
            <pc:sldMk cId="0" sldId="270"/>
            <ac:spMk id="3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e11d13ae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e11d13ae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58b7e58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2658b7e58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58b7e58d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58b7e58d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58b7e58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658b7e58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e11d13ae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e11d13ae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59bfaa1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659bfaa1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59bfaa1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659bfaa1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59bfaa11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659bfaa11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5a51633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5a51633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58f3284e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2658f3284e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658f3284e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2658f3284e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e2e4dbc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e2e4dbc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659bfaa11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659bfaa11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5a5163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265a5163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56c0935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56c0935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56c0935b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56c0935b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56c0935b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56c0935b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e11d13ae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e11d13ae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e11d13ae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e11d13ae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e11d13ae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e11d13ae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9"/>
          <p:cNvGrpSpPr/>
          <p:nvPr/>
        </p:nvGrpSpPr>
        <p:grpSpPr>
          <a:xfrm>
            <a:off x="-235575" y="-1481350"/>
            <a:ext cx="10824804" cy="8106205"/>
            <a:chOff x="-235575" y="-1481350"/>
            <a:chExt cx="10824804" cy="8106205"/>
          </a:xfrm>
        </p:grpSpPr>
        <p:sp>
          <p:nvSpPr>
            <p:cNvPr id="10" name="Google Shape;10;p29"/>
            <p:cNvSpPr/>
            <p:nvPr/>
          </p:nvSpPr>
          <p:spPr>
            <a:xfrm>
              <a:off x="7436526" y="-1481350"/>
              <a:ext cx="2441322" cy="8106205"/>
            </a:xfrm>
            <a:custGeom>
              <a:avLst/>
              <a:gdLst/>
              <a:ahLst/>
              <a:cxnLst/>
              <a:rect l="l" t="t" r="r" b="b"/>
              <a:pathLst>
                <a:path w="1513998" h="5027104" extrusionOk="0">
                  <a:moveTo>
                    <a:pt x="245650" y="0"/>
                  </a:moveTo>
                  <a:cubicBezTo>
                    <a:pt x="148780" y="191834"/>
                    <a:pt x="0" y="303276"/>
                    <a:pt x="0" y="645414"/>
                  </a:cubicBezTo>
                  <a:cubicBezTo>
                    <a:pt x="0" y="1152811"/>
                    <a:pt x="327184" y="1152811"/>
                    <a:pt x="327184" y="1660303"/>
                  </a:cubicBezTo>
                  <a:cubicBezTo>
                    <a:pt x="327184" y="2167795"/>
                    <a:pt x="0" y="2167795"/>
                    <a:pt x="0" y="2675191"/>
                  </a:cubicBezTo>
                  <a:cubicBezTo>
                    <a:pt x="0" y="3182588"/>
                    <a:pt x="327184" y="3182588"/>
                    <a:pt x="327184" y="3690080"/>
                  </a:cubicBezTo>
                  <a:cubicBezTo>
                    <a:pt x="327184" y="4197573"/>
                    <a:pt x="0" y="4197573"/>
                    <a:pt x="0" y="4705065"/>
                  </a:cubicBezTo>
                  <a:cubicBezTo>
                    <a:pt x="0" y="4843177"/>
                    <a:pt x="24289" y="4943666"/>
                    <a:pt x="59531" y="5027105"/>
                  </a:cubicBezTo>
                  <a:lnTo>
                    <a:pt x="1513998" y="5027105"/>
                  </a:lnTo>
                  <a:lnTo>
                    <a:pt x="1513998" y="0"/>
                  </a:lnTo>
                  <a:lnTo>
                    <a:pt x="245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1;p29"/>
            <p:cNvGrpSpPr/>
            <p:nvPr/>
          </p:nvGrpSpPr>
          <p:grpSpPr>
            <a:xfrm>
              <a:off x="-235575" y="-160021"/>
              <a:ext cx="10824804" cy="5628175"/>
              <a:chOff x="-235575" y="-160021"/>
              <a:chExt cx="10824804" cy="5628175"/>
            </a:xfrm>
          </p:grpSpPr>
          <p:grpSp>
            <p:nvGrpSpPr>
              <p:cNvPr id="12" name="Google Shape;12;p29"/>
              <p:cNvGrpSpPr/>
              <p:nvPr/>
            </p:nvGrpSpPr>
            <p:grpSpPr>
              <a:xfrm>
                <a:off x="-235575" y="326491"/>
                <a:ext cx="1298070" cy="485159"/>
                <a:chOff x="540500" y="421329"/>
                <a:chExt cx="1298070" cy="485159"/>
              </a:xfrm>
            </p:grpSpPr>
            <p:sp>
              <p:nvSpPr>
                <p:cNvPr id="13" name="Google Shape;13;p29"/>
                <p:cNvSpPr/>
                <p:nvPr/>
              </p:nvSpPr>
              <p:spPr>
                <a:xfrm>
                  <a:off x="540500" y="421329"/>
                  <a:ext cx="1298070" cy="20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5"/>
                      </a:moveTo>
                      <a:lnTo>
                        <a:pt x="0" y="50156"/>
                      </a:lnTo>
                      <a:cubicBezTo>
                        <a:pt x="24770" y="50156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6"/>
                        <a:pt x="311384" y="50156"/>
                      </a:cubicBezTo>
                      <a:cubicBezTo>
                        <a:pt x="336154" y="50156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6"/>
                        <a:pt x="622624" y="50156"/>
                      </a:cubicBezTo>
                      <a:cubicBezTo>
                        <a:pt x="647358" y="50156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6"/>
                        <a:pt x="933863" y="50156"/>
                      </a:cubicBezTo>
                      <a:lnTo>
                        <a:pt x="933863" y="146335"/>
                      </a:lnTo>
                      <a:cubicBezTo>
                        <a:pt x="880805" y="146335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0"/>
                        <a:pt x="726491" y="113587"/>
                      </a:cubicBezTo>
                      <a:cubicBezTo>
                        <a:pt x="705058" y="127404"/>
                        <a:pt x="675682" y="146335"/>
                        <a:pt x="622624" y="146335"/>
                      </a:cubicBezTo>
                      <a:cubicBezTo>
                        <a:pt x="569566" y="146335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0"/>
                        <a:pt x="415252" y="113587"/>
                      </a:cubicBezTo>
                      <a:cubicBezTo>
                        <a:pt x="393818" y="127404"/>
                        <a:pt x="364442" y="146335"/>
                        <a:pt x="311384" y="146335"/>
                      </a:cubicBezTo>
                      <a:cubicBezTo>
                        <a:pt x="258326" y="146335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0"/>
                        <a:pt x="103904" y="113587"/>
                      </a:cubicBezTo>
                      <a:cubicBezTo>
                        <a:pt x="82470" y="127404"/>
                        <a:pt x="53094" y="146335"/>
                        <a:pt x="0" y="1463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14;p29"/>
                <p:cNvSpPr/>
                <p:nvPr/>
              </p:nvSpPr>
              <p:spPr>
                <a:xfrm>
                  <a:off x="540500" y="703082"/>
                  <a:ext cx="1298070" cy="20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6"/>
                      </a:moveTo>
                      <a:lnTo>
                        <a:pt x="0" y="50157"/>
                      </a:lnTo>
                      <a:cubicBezTo>
                        <a:pt x="24770" y="50157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7"/>
                        <a:pt x="311384" y="50157"/>
                      </a:cubicBezTo>
                      <a:cubicBezTo>
                        <a:pt x="336154" y="50157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7"/>
                        <a:pt x="622624" y="50157"/>
                      </a:cubicBezTo>
                      <a:cubicBezTo>
                        <a:pt x="647358" y="50157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7"/>
                        <a:pt x="933863" y="50157"/>
                      </a:cubicBezTo>
                      <a:lnTo>
                        <a:pt x="933863" y="146336"/>
                      </a:lnTo>
                      <a:cubicBezTo>
                        <a:pt x="880805" y="146336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1"/>
                        <a:pt x="726491" y="113587"/>
                      </a:cubicBezTo>
                      <a:cubicBezTo>
                        <a:pt x="705058" y="127404"/>
                        <a:pt x="675682" y="146336"/>
                        <a:pt x="622624" y="146336"/>
                      </a:cubicBezTo>
                      <a:cubicBezTo>
                        <a:pt x="569566" y="146336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1"/>
                        <a:pt x="415252" y="113587"/>
                      </a:cubicBezTo>
                      <a:cubicBezTo>
                        <a:pt x="393818" y="127404"/>
                        <a:pt x="364442" y="146336"/>
                        <a:pt x="311384" y="146336"/>
                      </a:cubicBezTo>
                      <a:cubicBezTo>
                        <a:pt x="258326" y="146336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1"/>
                        <a:pt x="103904" y="113587"/>
                      </a:cubicBezTo>
                      <a:cubicBezTo>
                        <a:pt x="82470" y="127404"/>
                        <a:pt x="53094" y="146336"/>
                        <a:pt x="0" y="1463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" name="Google Shape;15;p29"/>
              <p:cNvSpPr/>
              <p:nvPr/>
            </p:nvSpPr>
            <p:spPr>
              <a:xfrm>
                <a:off x="1062502" y="4584750"/>
                <a:ext cx="418382" cy="418382"/>
              </a:xfrm>
              <a:custGeom>
                <a:avLst/>
                <a:gdLst/>
                <a:ahLst/>
                <a:cxnLst/>
                <a:rect l="l" t="t" r="r" b="b"/>
                <a:pathLst>
                  <a:path w="342936" h="342936" extrusionOk="0">
                    <a:moveTo>
                      <a:pt x="171468" y="0"/>
                    </a:moveTo>
                    <a:cubicBezTo>
                      <a:pt x="76776" y="0"/>
                      <a:pt x="0" y="76776"/>
                      <a:pt x="0" y="171468"/>
                    </a:cubicBezTo>
                    <a:cubicBezTo>
                      <a:pt x="0" y="266160"/>
                      <a:pt x="76776" y="342936"/>
                      <a:pt x="171468" y="342936"/>
                    </a:cubicBezTo>
                    <a:cubicBezTo>
                      <a:pt x="266160" y="342936"/>
                      <a:pt x="342936" y="266160"/>
                      <a:pt x="342936" y="171468"/>
                    </a:cubicBezTo>
                    <a:cubicBezTo>
                      <a:pt x="342936" y="76776"/>
                      <a:pt x="266160" y="0"/>
                      <a:pt x="171468" y="0"/>
                    </a:cubicBezTo>
                    <a:close/>
                    <a:moveTo>
                      <a:pt x="171468" y="281863"/>
                    </a:moveTo>
                    <a:cubicBezTo>
                      <a:pt x="110504" y="281863"/>
                      <a:pt x="61073" y="232432"/>
                      <a:pt x="61073" y="171468"/>
                    </a:cubicBezTo>
                    <a:cubicBezTo>
                      <a:pt x="61073" y="110504"/>
                      <a:pt x="110504" y="61073"/>
                      <a:pt x="171468" y="61073"/>
                    </a:cubicBezTo>
                    <a:cubicBezTo>
                      <a:pt x="232432" y="61073"/>
                      <a:pt x="281863" y="110504"/>
                      <a:pt x="281863" y="171468"/>
                    </a:cubicBezTo>
                    <a:cubicBezTo>
                      <a:pt x="281863" y="232432"/>
                      <a:pt x="232432" y="281863"/>
                      <a:pt x="171468" y="2818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" name="Google Shape;16;p29"/>
              <p:cNvGrpSpPr/>
              <p:nvPr/>
            </p:nvGrpSpPr>
            <p:grpSpPr>
              <a:xfrm>
                <a:off x="8653822" y="421334"/>
                <a:ext cx="1085831" cy="675413"/>
                <a:chOff x="4274895" y="3528397"/>
                <a:chExt cx="740272" cy="460467"/>
              </a:xfrm>
            </p:grpSpPr>
            <p:sp>
              <p:nvSpPr>
                <p:cNvPr id="17" name="Google Shape;17;p29"/>
                <p:cNvSpPr/>
                <p:nvPr/>
              </p:nvSpPr>
              <p:spPr>
                <a:xfrm>
                  <a:off x="4274895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18;p29"/>
                <p:cNvSpPr/>
                <p:nvPr/>
              </p:nvSpPr>
              <p:spPr>
                <a:xfrm>
                  <a:off x="4410106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19;p29"/>
                <p:cNvSpPr/>
                <p:nvPr/>
              </p:nvSpPr>
              <p:spPr>
                <a:xfrm>
                  <a:off x="454529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29"/>
                <p:cNvSpPr/>
                <p:nvPr/>
              </p:nvSpPr>
              <p:spPr>
                <a:xfrm>
                  <a:off x="468050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29"/>
                <p:cNvSpPr/>
                <p:nvPr/>
              </p:nvSpPr>
              <p:spPr>
                <a:xfrm>
                  <a:off x="4815711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2;p29"/>
                <p:cNvSpPr/>
                <p:nvPr/>
              </p:nvSpPr>
              <p:spPr>
                <a:xfrm>
                  <a:off x="4950513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" name="Google Shape;23;p29"/>
              <p:cNvGrpSpPr/>
              <p:nvPr/>
            </p:nvGrpSpPr>
            <p:grpSpPr>
              <a:xfrm>
                <a:off x="1659272" y="-160021"/>
                <a:ext cx="1425966" cy="712982"/>
                <a:chOff x="6083802" y="754477"/>
                <a:chExt cx="1350730" cy="675364"/>
              </a:xfrm>
            </p:grpSpPr>
            <p:sp>
              <p:nvSpPr>
                <p:cNvPr id="24" name="Google Shape;24;p29"/>
                <p:cNvSpPr/>
                <p:nvPr/>
              </p:nvSpPr>
              <p:spPr>
                <a:xfrm>
                  <a:off x="6083802" y="754477"/>
                  <a:ext cx="1350730" cy="67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323" h="601661" extrusionOk="0">
                      <a:moveTo>
                        <a:pt x="1101196" y="0"/>
                      </a:moveTo>
                      <a:cubicBezTo>
                        <a:pt x="1101196" y="275880"/>
                        <a:pt x="877541" y="499535"/>
                        <a:pt x="601661" y="499535"/>
                      </a:cubicBezTo>
                      <a:cubicBezTo>
                        <a:pt x="325782" y="499535"/>
                        <a:pt x="102126" y="275880"/>
                        <a:pt x="102126" y="0"/>
                      </a:cubicBezTo>
                      <a:lnTo>
                        <a:pt x="0" y="0"/>
                      </a:lnTo>
                      <a:cubicBezTo>
                        <a:pt x="0" y="332274"/>
                        <a:pt x="269388" y="601662"/>
                        <a:pt x="601661" y="601662"/>
                      </a:cubicBezTo>
                      <a:cubicBezTo>
                        <a:pt x="933936" y="601662"/>
                        <a:pt x="1203324" y="332274"/>
                        <a:pt x="1203324" y="0"/>
                      </a:cubicBezTo>
                      <a:lnTo>
                        <a:pt x="11011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25;p29"/>
                <p:cNvSpPr/>
                <p:nvPr/>
              </p:nvSpPr>
              <p:spPr>
                <a:xfrm>
                  <a:off x="6393993" y="754477"/>
                  <a:ext cx="776975" cy="388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183" h="346091" extrusionOk="0">
                      <a:moveTo>
                        <a:pt x="346091" y="222858"/>
                      </a:moveTo>
                      <a:cubicBezTo>
                        <a:pt x="223003" y="222858"/>
                        <a:pt x="123234" y="123089"/>
                        <a:pt x="123234" y="0"/>
                      </a:cubicBezTo>
                      <a:lnTo>
                        <a:pt x="0" y="0"/>
                      </a:lnTo>
                      <a:cubicBezTo>
                        <a:pt x="0" y="191161"/>
                        <a:pt x="154967" y="346091"/>
                        <a:pt x="346091" y="346091"/>
                      </a:cubicBezTo>
                      <a:cubicBezTo>
                        <a:pt x="537216" y="346091"/>
                        <a:pt x="692183" y="191125"/>
                        <a:pt x="692183" y="0"/>
                      </a:cubicBezTo>
                      <a:lnTo>
                        <a:pt x="568949" y="0"/>
                      </a:lnTo>
                      <a:cubicBezTo>
                        <a:pt x="568949" y="123089"/>
                        <a:pt x="469180" y="222858"/>
                        <a:pt x="346091" y="22285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" name="Google Shape;26;p29"/>
              <p:cNvSpPr/>
              <p:nvPr/>
            </p:nvSpPr>
            <p:spPr>
              <a:xfrm>
                <a:off x="6533780" y="4251802"/>
                <a:ext cx="337509" cy="337509"/>
              </a:xfrm>
              <a:custGeom>
                <a:avLst/>
                <a:gdLst/>
                <a:ahLst/>
                <a:cxnLst/>
                <a:rect l="l" t="t" r="r" b="b"/>
                <a:pathLst>
                  <a:path w="207698" h="207698" extrusionOk="0">
                    <a:moveTo>
                      <a:pt x="207698" y="89035"/>
                    </a:moveTo>
                    <a:lnTo>
                      <a:pt x="139590" y="89035"/>
                    </a:lnTo>
                    <a:lnTo>
                      <a:pt x="187752" y="40909"/>
                    </a:lnTo>
                    <a:lnTo>
                      <a:pt x="166790" y="19947"/>
                    </a:lnTo>
                    <a:lnTo>
                      <a:pt x="118664" y="68072"/>
                    </a:lnTo>
                    <a:lnTo>
                      <a:pt x="118664" y="0"/>
                    </a:lnTo>
                    <a:lnTo>
                      <a:pt x="89034" y="0"/>
                    </a:lnTo>
                    <a:lnTo>
                      <a:pt x="89034" y="68072"/>
                    </a:lnTo>
                    <a:lnTo>
                      <a:pt x="40872" y="19947"/>
                    </a:lnTo>
                    <a:lnTo>
                      <a:pt x="19947" y="40909"/>
                    </a:lnTo>
                    <a:lnTo>
                      <a:pt x="68072" y="89035"/>
                    </a:lnTo>
                    <a:lnTo>
                      <a:pt x="0" y="89035"/>
                    </a:lnTo>
                    <a:lnTo>
                      <a:pt x="0" y="118664"/>
                    </a:lnTo>
                    <a:lnTo>
                      <a:pt x="68072" y="118664"/>
                    </a:lnTo>
                    <a:lnTo>
                      <a:pt x="19947" y="166790"/>
                    </a:lnTo>
                    <a:lnTo>
                      <a:pt x="40872" y="187752"/>
                    </a:lnTo>
                    <a:lnTo>
                      <a:pt x="89034" y="139626"/>
                    </a:lnTo>
                    <a:lnTo>
                      <a:pt x="89034" y="207698"/>
                    </a:lnTo>
                    <a:lnTo>
                      <a:pt x="118664" y="207698"/>
                    </a:lnTo>
                    <a:lnTo>
                      <a:pt x="118664" y="139626"/>
                    </a:lnTo>
                    <a:lnTo>
                      <a:pt x="166790" y="187752"/>
                    </a:lnTo>
                    <a:lnTo>
                      <a:pt x="187752" y="166790"/>
                    </a:lnTo>
                    <a:lnTo>
                      <a:pt x="139590" y="118664"/>
                    </a:lnTo>
                    <a:lnTo>
                      <a:pt x="207698" y="118664"/>
                    </a:lnTo>
                    <a:lnTo>
                      <a:pt x="207698" y="890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9"/>
              <p:cNvSpPr/>
              <p:nvPr/>
            </p:nvSpPr>
            <p:spPr>
              <a:xfrm>
                <a:off x="7252996" y="444356"/>
                <a:ext cx="249385" cy="249425"/>
              </a:xfrm>
              <a:custGeom>
                <a:avLst/>
                <a:gdLst/>
                <a:ahLst/>
                <a:cxnLst/>
                <a:rect l="l" t="t" r="r" b="b"/>
                <a:pathLst>
                  <a:path w="224671" h="224707" extrusionOk="0">
                    <a:moveTo>
                      <a:pt x="224671" y="96324"/>
                    </a:moveTo>
                    <a:lnTo>
                      <a:pt x="128384" y="96324"/>
                    </a:lnTo>
                    <a:lnTo>
                      <a:pt x="128384" y="0"/>
                    </a:lnTo>
                    <a:lnTo>
                      <a:pt x="96324" y="0"/>
                    </a:lnTo>
                    <a:lnTo>
                      <a:pt x="96324" y="96324"/>
                    </a:lnTo>
                    <a:lnTo>
                      <a:pt x="0" y="96324"/>
                    </a:lnTo>
                    <a:lnTo>
                      <a:pt x="0" y="128384"/>
                    </a:lnTo>
                    <a:lnTo>
                      <a:pt x="96324" y="128384"/>
                    </a:lnTo>
                    <a:lnTo>
                      <a:pt x="96324" y="224707"/>
                    </a:lnTo>
                    <a:lnTo>
                      <a:pt x="128384" y="224707"/>
                    </a:lnTo>
                    <a:lnTo>
                      <a:pt x="128384" y="128384"/>
                    </a:lnTo>
                    <a:lnTo>
                      <a:pt x="224671" y="128384"/>
                    </a:lnTo>
                    <a:lnTo>
                      <a:pt x="224671" y="963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9"/>
              <p:cNvSpPr/>
              <p:nvPr/>
            </p:nvSpPr>
            <p:spPr>
              <a:xfrm>
                <a:off x="8423526" y="4385303"/>
                <a:ext cx="2165703" cy="1082851"/>
              </a:xfrm>
              <a:custGeom>
                <a:avLst/>
                <a:gdLst/>
                <a:ahLst/>
                <a:cxnLst/>
                <a:rect l="l" t="t" r="r" b="b"/>
                <a:pathLst>
                  <a:path w="1070805" h="535402" extrusionOk="0">
                    <a:moveTo>
                      <a:pt x="90884" y="535403"/>
                    </a:moveTo>
                    <a:cubicBezTo>
                      <a:pt x="90884" y="289915"/>
                      <a:pt x="289914" y="90884"/>
                      <a:pt x="535402" y="90884"/>
                    </a:cubicBezTo>
                    <a:cubicBezTo>
                      <a:pt x="780890" y="90884"/>
                      <a:pt x="979921" y="289915"/>
                      <a:pt x="979921" y="535403"/>
                    </a:cubicBezTo>
                    <a:lnTo>
                      <a:pt x="1070806" y="535403"/>
                    </a:lnTo>
                    <a:cubicBezTo>
                      <a:pt x="1070806" y="239722"/>
                      <a:pt x="831120" y="0"/>
                      <a:pt x="535402" y="0"/>
                    </a:cubicBezTo>
                    <a:cubicBezTo>
                      <a:pt x="239685" y="0"/>
                      <a:pt x="0" y="239685"/>
                      <a:pt x="0" y="535403"/>
                    </a:cubicBezTo>
                    <a:lnTo>
                      <a:pt x="90884" y="53540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9"/>
              <p:cNvSpPr/>
              <p:nvPr/>
            </p:nvSpPr>
            <p:spPr>
              <a:xfrm>
                <a:off x="9023063" y="4984914"/>
                <a:ext cx="964834" cy="482415"/>
              </a:xfrm>
              <a:custGeom>
                <a:avLst/>
                <a:gdLst/>
                <a:ahLst/>
                <a:cxnLst/>
                <a:rect l="l" t="t" r="r" b="b"/>
                <a:pathLst>
                  <a:path w="477050" h="238524" extrusionOk="0">
                    <a:moveTo>
                      <a:pt x="238525" y="84936"/>
                    </a:moveTo>
                    <a:cubicBezTo>
                      <a:pt x="323353" y="84936"/>
                      <a:pt x="392114" y="153698"/>
                      <a:pt x="392114" y="238525"/>
                    </a:cubicBezTo>
                    <a:lnTo>
                      <a:pt x="477050" y="238525"/>
                    </a:lnTo>
                    <a:cubicBezTo>
                      <a:pt x="477050" y="106805"/>
                      <a:pt x="370282" y="0"/>
                      <a:pt x="238525" y="0"/>
                    </a:cubicBezTo>
                    <a:cubicBezTo>
                      <a:pt x="106769" y="0"/>
                      <a:pt x="0" y="106769"/>
                      <a:pt x="0" y="238525"/>
                    </a:cubicBezTo>
                    <a:lnTo>
                      <a:pt x="84937" y="238525"/>
                    </a:lnTo>
                    <a:cubicBezTo>
                      <a:pt x="84937" y="153698"/>
                      <a:pt x="153698" y="84936"/>
                      <a:pt x="238525" y="849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9"/>
              <p:cNvSpPr/>
              <p:nvPr/>
            </p:nvSpPr>
            <p:spPr>
              <a:xfrm>
                <a:off x="7021176" y="4251788"/>
                <a:ext cx="713012" cy="713012"/>
              </a:xfrm>
              <a:custGeom>
                <a:avLst/>
                <a:gdLst/>
                <a:ahLst/>
                <a:cxnLst/>
                <a:rect l="l" t="t" r="r" b="b"/>
                <a:pathLst>
                  <a:path w="836378" h="836378" extrusionOk="0">
                    <a:moveTo>
                      <a:pt x="836379" y="418189"/>
                    </a:moveTo>
                    <a:cubicBezTo>
                      <a:pt x="836379" y="649149"/>
                      <a:pt x="649149" y="836379"/>
                      <a:pt x="418189" y="836379"/>
                    </a:cubicBezTo>
                    <a:cubicBezTo>
                      <a:pt x="187229" y="836379"/>
                      <a:pt x="0" y="649149"/>
                      <a:pt x="0" y="418189"/>
                    </a:cubicBezTo>
                    <a:cubicBezTo>
                      <a:pt x="0" y="187230"/>
                      <a:pt x="187229" y="0"/>
                      <a:pt x="418189" y="0"/>
                    </a:cubicBezTo>
                    <a:cubicBezTo>
                      <a:pt x="649149" y="0"/>
                      <a:pt x="836379" y="187230"/>
                      <a:pt x="836379" y="4181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" name="Google Shape;31;p29"/>
          <p:cNvSpPr txBox="1">
            <a:spLocks noGrp="1"/>
          </p:cNvSpPr>
          <p:nvPr>
            <p:ph type="ctrTitle"/>
          </p:nvPr>
        </p:nvSpPr>
        <p:spPr>
          <a:xfrm>
            <a:off x="847450" y="1594800"/>
            <a:ext cx="59925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1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43" name="Google Shape;143;p41"/>
          <p:cNvGrpSpPr/>
          <p:nvPr/>
        </p:nvGrpSpPr>
        <p:grpSpPr>
          <a:xfrm>
            <a:off x="-2758140" y="-1557508"/>
            <a:ext cx="14660280" cy="7961083"/>
            <a:chOff x="-2758139" y="-1557508"/>
            <a:chExt cx="14660280" cy="7961083"/>
          </a:xfrm>
        </p:grpSpPr>
        <p:grpSp>
          <p:nvGrpSpPr>
            <p:cNvPr id="144" name="Google Shape;144;p41"/>
            <p:cNvGrpSpPr/>
            <p:nvPr/>
          </p:nvGrpSpPr>
          <p:grpSpPr>
            <a:xfrm>
              <a:off x="-2758140" y="-1557508"/>
              <a:ext cx="14660280" cy="2441322"/>
              <a:chOff x="-3148865" y="-1557508"/>
              <a:chExt cx="14660280" cy="2441322"/>
            </a:xfrm>
          </p:grpSpPr>
          <p:sp>
            <p:nvSpPr>
              <p:cNvPr id="145" name="Google Shape;145;p41"/>
              <p:cNvSpPr/>
              <p:nvPr/>
            </p:nvSpPr>
            <p:spPr>
              <a:xfrm rot="-5400000">
                <a:off x="-316424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41"/>
              <p:cNvSpPr/>
              <p:nvPr/>
            </p:nvSpPr>
            <p:spPr>
              <a:xfrm rot="-5400000">
                <a:off x="6237651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41"/>
            <p:cNvGrpSpPr/>
            <p:nvPr/>
          </p:nvGrpSpPr>
          <p:grpSpPr>
            <a:xfrm>
              <a:off x="96643" y="-185591"/>
              <a:ext cx="9511163" cy="6589166"/>
              <a:chOff x="96643" y="-185591"/>
              <a:chExt cx="9511163" cy="6589166"/>
            </a:xfrm>
          </p:grpSpPr>
          <p:sp>
            <p:nvSpPr>
              <p:cNvPr id="148" name="Google Shape;148;p41"/>
              <p:cNvSpPr/>
              <p:nvPr/>
            </p:nvSpPr>
            <p:spPr>
              <a:xfrm flipH="1">
                <a:off x="988224" y="372624"/>
                <a:ext cx="251315" cy="251315"/>
              </a:xfrm>
              <a:custGeom>
                <a:avLst/>
                <a:gdLst/>
                <a:ahLst/>
                <a:cxnLst/>
                <a:rect l="l" t="t" r="r" b="b"/>
                <a:pathLst>
                  <a:path w="207698" h="207698" extrusionOk="0">
                    <a:moveTo>
                      <a:pt x="207698" y="89035"/>
                    </a:moveTo>
                    <a:lnTo>
                      <a:pt x="139590" y="89035"/>
                    </a:lnTo>
                    <a:lnTo>
                      <a:pt x="187752" y="40909"/>
                    </a:lnTo>
                    <a:lnTo>
                      <a:pt x="166790" y="19947"/>
                    </a:lnTo>
                    <a:lnTo>
                      <a:pt x="118664" y="68072"/>
                    </a:lnTo>
                    <a:lnTo>
                      <a:pt x="118664" y="0"/>
                    </a:lnTo>
                    <a:lnTo>
                      <a:pt x="89034" y="0"/>
                    </a:lnTo>
                    <a:lnTo>
                      <a:pt x="89034" y="68072"/>
                    </a:lnTo>
                    <a:lnTo>
                      <a:pt x="40872" y="19947"/>
                    </a:lnTo>
                    <a:lnTo>
                      <a:pt x="19947" y="40909"/>
                    </a:lnTo>
                    <a:lnTo>
                      <a:pt x="68072" y="89035"/>
                    </a:lnTo>
                    <a:lnTo>
                      <a:pt x="0" y="89035"/>
                    </a:lnTo>
                    <a:lnTo>
                      <a:pt x="0" y="118664"/>
                    </a:lnTo>
                    <a:lnTo>
                      <a:pt x="68072" y="118664"/>
                    </a:lnTo>
                    <a:lnTo>
                      <a:pt x="19947" y="166790"/>
                    </a:lnTo>
                    <a:lnTo>
                      <a:pt x="40872" y="187752"/>
                    </a:lnTo>
                    <a:lnTo>
                      <a:pt x="89034" y="139626"/>
                    </a:lnTo>
                    <a:lnTo>
                      <a:pt x="89034" y="207698"/>
                    </a:lnTo>
                    <a:lnTo>
                      <a:pt x="118664" y="207698"/>
                    </a:lnTo>
                    <a:lnTo>
                      <a:pt x="118664" y="139626"/>
                    </a:lnTo>
                    <a:lnTo>
                      <a:pt x="166790" y="187752"/>
                    </a:lnTo>
                    <a:lnTo>
                      <a:pt x="187752" y="166790"/>
                    </a:lnTo>
                    <a:lnTo>
                      <a:pt x="139590" y="118664"/>
                    </a:lnTo>
                    <a:lnTo>
                      <a:pt x="207698" y="118664"/>
                    </a:lnTo>
                    <a:lnTo>
                      <a:pt x="207698" y="89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9" name="Google Shape;149;p41"/>
              <p:cNvGrpSpPr/>
              <p:nvPr/>
            </p:nvGrpSpPr>
            <p:grpSpPr>
              <a:xfrm>
                <a:off x="7409911" y="-185591"/>
                <a:ext cx="1275844" cy="476741"/>
                <a:chOff x="1029776" y="-2882299"/>
                <a:chExt cx="700397" cy="261744"/>
              </a:xfrm>
            </p:grpSpPr>
            <p:sp>
              <p:nvSpPr>
                <p:cNvPr id="150" name="Google Shape;150;p41"/>
                <p:cNvSpPr/>
                <p:nvPr/>
              </p:nvSpPr>
              <p:spPr>
                <a:xfrm>
                  <a:off x="1029776" y="-2882299"/>
                  <a:ext cx="700397" cy="10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5"/>
                      </a:moveTo>
                      <a:lnTo>
                        <a:pt x="0" y="50156"/>
                      </a:lnTo>
                      <a:cubicBezTo>
                        <a:pt x="24770" y="50156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6"/>
                        <a:pt x="311384" y="50156"/>
                      </a:cubicBezTo>
                      <a:cubicBezTo>
                        <a:pt x="336154" y="50156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6"/>
                        <a:pt x="622624" y="50156"/>
                      </a:cubicBezTo>
                      <a:cubicBezTo>
                        <a:pt x="647358" y="50156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6"/>
                        <a:pt x="933863" y="50156"/>
                      </a:cubicBezTo>
                      <a:lnTo>
                        <a:pt x="933863" y="146335"/>
                      </a:lnTo>
                      <a:cubicBezTo>
                        <a:pt x="880805" y="146335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0"/>
                        <a:pt x="726491" y="113587"/>
                      </a:cubicBezTo>
                      <a:cubicBezTo>
                        <a:pt x="705058" y="127404"/>
                        <a:pt x="675682" y="146335"/>
                        <a:pt x="622624" y="146335"/>
                      </a:cubicBezTo>
                      <a:cubicBezTo>
                        <a:pt x="569566" y="146335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0"/>
                        <a:pt x="415252" y="113587"/>
                      </a:cubicBezTo>
                      <a:cubicBezTo>
                        <a:pt x="393818" y="127404"/>
                        <a:pt x="364442" y="146335"/>
                        <a:pt x="311384" y="146335"/>
                      </a:cubicBezTo>
                      <a:cubicBezTo>
                        <a:pt x="258326" y="146335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0"/>
                        <a:pt x="103904" y="113587"/>
                      </a:cubicBezTo>
                      <a:cubicBezTo>
                        <a:pt x="82470" y="127404"/>
                        <a:pt x="53094" y="146335"/>
                        <a:pt x="0" y="1463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41"/>
                <p:cNvSpPr/>
                <p:nvPr/>
              </p:nvSpPr>
              <p:spPr>
                <a:xfrm>
                  <a:off x="1029776" y="-2730306"/>
                  <a:ext cx="700397" cy="10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6"/>
                      </a:moveTo>
                      <a:lnTo>
                        <a:pt x="0" y="50157"/>
                      </a:lnTo>
                      <a:cubicBezTo>
                        <a:pt x="24770" y="50157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7"/>
                        <a:pt x="311384" y="50157"/>
                      </a:cubicBezTo>
                      <a:cubicBezTo>
                        <a:pt x="336154" y="50157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7"/>
                        <a:pt x="622624" y="50157"/>
                      </a:cubicBezTo>
                      <a:cubicBezTo>
                        <a:pt x="647358" y="50157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7"/>
                        <a:pt x="933863" y="50157"/>
                      </a:cubicBezTo>
                      <a:lnTo>
                        <a:pt x="933863" y="146336"/>
                      </a:lnTo>
                      <a:cubicBezTo>
                        <a:pt x="880805" y="146336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1"/>
                        <a:pt x="726491" y="113587"/>
                      </a:cubicBezTo>
                      <a:cubicBezTo>
                        <a:pt x="705058" y="127404"/>
                        <a:pt x="675682" y="146336"/>
                        <a:pt x="622624" y="146336"/>
                      </a:cubicBezTo>
                      <a:cubicBezTo>
                        <a:pt x="569566" y="146336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1"/>
                        <a:pt x="415252" y="113587"/>
                      </a:cubicBezTo>
                      <a:cubicBezTo>
                        <a:pt x="393818" y="127404"/>
                        <a:pt x="364442" y="146336"/>
                        <a:pt x="311384" y="146336"/>
                      </a:cubicBezTo>
                      <a:cubicBezTo>
                        <a:pt x="258326" y="146336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1"/>
                        <a:pt x="103904" y="113587"/>
                      </a:cubicBezTo>
                      <a:cubicBezTo>
                        <a:pt x="82470" y="127404"/>
                        <a:pt x="53094" y="146336"/>
                        <a:pt x="0" y="1463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" name="Google Shape;152;p41"/>
              <p:cNvSpPr/>
              <p:nvPr/>
            </p:nvSpPr>
            <p:spPr>
              <a:xfrm flipH="1">
                <a:off x="96643" y="4104588"/>
                <a:ext cx="476681" cy="476681"/>
              </a:xfrm>
              <a:custGeom>
                <a:avLst/>
                <a:gdLst/>
                <a:ahLst/>
                <a:cxnLst/>
                <a:rect l="l" t="t" r="r" b="b"/>
                <a:pathLst>
                  <a:path w="342936" h="342936" extrusionOk="0">
                    <a:moveTo>
                      <a:pt x="171468" y="0"/>
                    </a:moveTo>
                    <a:cubicBezTo>
                      <a:pt x="76776" y="0"/>
                      <a:pt x="0" y="76776"/>
                      <a:pt x="0" y="171468"/>
                    </a:cubicBezTo>
                    <a:cubicBezTo>
                      <a:pt x="0" y="266160"/>
                      <a:pt x="76776" y="342936"/>
                      <a:pt x="171468" y="342936"/>
                    </a:cubicBezTo>
                    <a:cubicBezTo>
                      <a:pt x="266160" y="342936"/>
                      <a:pt x="342936" y="266160"/>
                      <a:pt x="342936" y="171468"/>
                    </a:cubicBezTo>
                    <a:cubicBezTo>
                      <a:pt x="342936" y="76776"/>
                      <a:pt x="266160" y="0"/>
                      <a:pt x="171468" y="0"/>
                    </a:cubicBezTo>
                    <a:close/>
                    <a:moveTo>
                      <a:pt x="171468" y="281863"/>
                    </a:moveTo>
                    <a:cubicBezTo>
                      <a:pt x="110504" y="281863"/>
                      <a:pt x="61073" y="232432"/>
                      <a:pt x="61073" y="171468"/>
                    </a:cubicBezTo>
                    <a:cubicBezTo>
                      <a:pt x="61073" y="110504"/>
                      <a:pt x="110504" y="61073"/>
                      <a:pt x="171468" y="61073"/>
                    </a:cubicBezTo>
                    <a:cubicBezTo>
                      <a:pt x="232432" y="61073"/>
                      <a:pt x="281863" y="110504"/>
                      <a:pt x="281863" y="171468"/>
                    </a:cubicBezTo>
                    <a:cubicBezTo>
                      <a:pt x="281863" y="232432"/>
                      <a:pt x="232432" y="281863"/>
                      <a:pt x="171468" y="2818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" name="Google Shape;153;p41"/>
              <p:cNvGrpSpPr/>
              <p:nvPr/>
            </p:nvGrpSpPr>
            <p:grpSpPr>
              <a:xfrm rot="-5400000" flipH="1">
                <a:off x="7832003" y="4627772"/>
                <a:ext cx="2367791" cy="1183814"/>
                <a:chOff x="6896277" y="-5142175"/>
                <a:chExt cx="803104" cy="401551"/>
              </a:xfrm>
            </p:grpSpPr>
            <p:sp>
              <p:nvSpPr>
                <p:cNvPr id="154" name="Google Shape;154;p41"/>
                <p:cNvSpPr/>
                <p:nvPr/>
              </p:nvSpPr>
              <p:spPr>
                <a:xfrm>
                  <a:off x="6896277" y="-5142175"/>
                  <a:ext cx="803104" cy="401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05" h="535402" extrusionOk="0">
                      <a:moveTo>
                        <a:pt x="90884" y="535403"/>
                      </a:moveTo>
                      <a:cubicBezTo>
                        <a:pt x="90884" y="289915"/>
                        <a:pt x="289914" y="90884"/>
                        <a:pt x="535402" y="90884"/>
                      </a:cubicBezTo>
                      <a:cubicBezTo>
                        <a:pt x="780890" y="90884"/>
                        <a:pt x="979921" y="289915"/>
                        <a:pt x="979921" y="535403"/>
                      </a:cubicBezTo>
                      <a:lnTo>
                        <a:pt x="1070806" y="535403"/>
                      </a:lnTo>
                      <a:cubicBezTo>
                        <a:pt x="1070806" y="239722"/>
                        <a:pt x="831120" y="0"/>
                        <a:pt x="535402" y="0"/>
                      </a:cubicBezTo>
                      <a:cubicBezTo>
                        <a:pt x="239685" y="0"/>
                        <a:pt x="0" y="239685"/>
                        <a:pt x="0" y="535403"/>
                      </a:cubicBezTo>
                      <a:lnTo>
                        <a:pt x="90884" y="5354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155;p41"/>
                <p:cNvSpPr/>
                <p:nvPr/>
              </p:nvSpPr>
              <p:spPr>
                <a:xfrm>
                  <a:off x="7118908" y="-4919517"/>
                  <a:ext cx="357788" cy="178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050" h="238524" extrusionOk="0">
                      <a:moveTo>
                        <a:pt x="238525" y="84936"/>
                      </a:moveTo>
                      <a:cubicBezTo>
                        <a:pt x="323353" y="84936"/>
                        <a:pt x="392114" y="153698"/>
                        <a:pt x="392114" y="238525"/>
                      </a:cubicBezTo>
                      <a:lnTo>
                        <a:pt x="477050" y="238525"/>
                      </a:lnTo>
                      <a:cubicBezTo>
                        <a:pt x="477050" y="106805"/>
                        <a:pt x="370282" y="0"/>
                        <a:pt x="238525" y="0"/>
                      </a:cubicBezTo>
                      <a:cubicBezTo>
                        <a:pt x="106769" y="0"/>
                        <a:pt x="0" y="106769"/>
                        <a:pt x="0" y="238525"/>
                      </a:cubicBezTo>
                      <a:lnTo>
                        <a:pt x="84937" y="238525"/>
                      </a:lnTo>
                      <a:cubicBezTo>
                        <a:pt x="84937" y="153698"/>
                        <a:pt x="153698" y="84936"/>
                        <a:pt x="238525" y="849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6" name="Google Shape;156;p41"/>
              <p:cNvSpPr/>
              <p:nvPr/>
            </p:nvSpPr>
            <p:spPr>
              <a:xfrm>
                <a:off x="461777" y="4695133"/>
                <a:ext cx="286459" cy="286459"/>
              </a:xfrm>
              <a:custGeom>
                <a:avLst/>
                <a:gdLst/>
                <a:ahLst/>
                <a:cxnLst/>
                <a:rect l="l" t="t" r="r" b="b"/>
                <a:pathLst>
                  <a:path w="836378" h="836378" extrusionOk="0">
                    <a:moveTo>
                      <a:pt x="836379" y="418189"/>
                    </a:moveTo>
                    <a:cubicBezTo>
                      <a:pt x="836379" y="649149"/>
                      <a:pt x="649149" y="836379"/>
                      <a:pt x="418189" y="836379"/>
                    </a:cubicBezTo>
                    <a:cubicBezTo>
                      <a:pt x="187229" y="836379"/>
                      <a:pt x="0" y="649149"/>
                      <a:pt x="0" y="418189"/>
                    </a:cubicBezTo>
                    <a:cubicBezTo>
                      <a:pt x="0" y="187230"/>
                      <a:pt x="187229" y="0"/>
                      <a:pt x="418189" y="0"/>
                    </a:cubicBezTo>
                    <a:cubicBezTo>
                      <a:pt x="649149" y="0"/>
                      <a:pt x="836379" y="187230"/>
                      <a:pt x="836379" y="418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2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0" name="Google Shape;160;p42"/>
          <p:cNvGrpSpPr/>
          <p:nvPr/>
        </p:nvGrpSpPr>
        <p:grpSpPr>
          <a:xfrm>
            <a:off x="96569" y="-786514"/>
            <a:ext cx="8785186" cy="5831336"/>
            <a:chOff x="96569" y="-786514"/>
            <a:chExt cx="8785186" cy="5831336"/>
          </a:xfrm>
        </p:grpSpPr>
        <p:grpSp>
          <p:nvGrpSpPr>
            <p:cNvPr id="161" name="Google Shape;161;p42"/>
            <p:cNvGrpSpPr/>
            <p:nvPr/>
          </p:nvGrpSpPr>
          <p:grpSpPr>
            <a:xfrm rot="5400000" flipH="1">
              <a:off x="1324312" y="-380059"/>
              <a:ext cx="1298070" cy="485159"/>
              <a:chOff x="540500" y="421329"/>
              <a:chExt cx="1298070" cy="485159"/>
            </a:xfrm>
          </p:grpSpPr>
          <p:sp>
            <p:nvSpPr>
              <p:cNvPr id="162" name="Google Shape;162;p42"/>
              <p:cNvSpPr/>
              <p:nvPr/>
            </p:nvSpPr>
            <p:spPr>
              <a:xfrm>
                <a:off x="540500" y="421329"/>
                <a:ext cx="1298070" cy="203406"/>
              </a:xfrm>
              <a:custGeom>
                <a:avLst/>
                <a:gdLst/>
                <a:ahLst/>
                <a:cxnLst/>
                <a:rect l="l" t="t" r="r" b="b"/>
                <a:pathLst>
                  <a:path w="933863" h="146335" extrusionOk="0">
                    <a:moveTo>
                      <a:pt x="0" y="146335"/>
                    </a:moveTo>
                    <a:lnTo>
                      <a:pt x="0" y="50156"/>
                    </a:lnTo>
                    <a:cubicBezTo>
                      <a:pt x="24770" y="50156"/>
                      <a:pt x="34344" y="43955"/>
                      <a:pt x="51789" y="32749"/>
                    </a:cubicBezTo>
                    <a:cubicBezTo>
                      <a:pt x="73222" y="18931"/>
                      <a:pt x="102598" y="0"/>
                      <a:pt x="155692" y="0"/>
                    </a:cubicBezTo>
                    <a:cubicBezTo>
                      <a:pt x="208786" y="0"/>
                      <a:pt x="238126" y="18931"/>
                      <a:pt x="259596" y="32749"/>
                    </a:cubicBezTo>
                    <a:cubicBezTo>
                      <a:pt x="277004" y="43991"/>
                      <a:pt x="286614" y="50156"/>
                      <a:pt x="311384" y="50156"/>
                    </a:cubicBezTo>
                    <a:cubicBezTo>
                      <a:pt x="336154" y="50156"/>
                      <a:pt x="345729" y="43955"/>
                      <a:pt x="363137" y="32749"/>
                    </a:cubicBezTo>
                    <a:cubicBezTo>
                      <a:pt x="384570" y="18931"/>
                      <a:pt x="413946" y="0"/>
                      <a:pt x="467004" y="0"/>
                    </a:cubicBezTo>
                    <a:cubicBezTo>
                      <a:pt x="520062" y="0"/>
                      <a:pt x="549438" y="18931"/>
                      <a:pt x="570871" y="32749"/>
                    </a:cubicBezTo>
                    <a:cubicBezTo>
                      <a:pt x="588279" y="43991"/>
                      <a:pt x="597890" y="50156"/>
                      <a:pt x="622624" y="50156"/>
                    </a:cubicBezTo>
                    <a:cubicBezTo>
                      <a:pt x="647358" y="50156"/>
                      <a:pt x="656968" y="43955"/>
                      <a:pt x="674376" y="32749"/>
                    </a:cubicBezTo>
                    <a:cubicBezTo>
                      <a:pt x="695810" y="18931"/>
                      <a:pt x="725185" y="0"/>
                      <a:pt x="778243" y="0"/>
                    </a:cubicBezTo>
                    <a:cubicBezTo>
                      <a:pt x="831301" y="0"/>
                      <a:pt x="860677" y="18931"/>
                      <a:pt x="882111" y="32749"/>
                    </a:cubicBezTo>
                    <a:cubicBezTo>
                      <a:pt x="899519" y="43991"/>
                      <a:pt x="909129" y="50156"/>
                      <a:pt x="933863" y="50156"/>
                    </a:cubicBezTo>
                    <a:lnTo>
                      <a:pt x="933863" y="146335"/>
                    </a:lnTo>
                    <a:cubicBezTo>
                      <a:pt x="880805" y="146335"/>
                      <a:pt x="851429" y="127404"/>
                      <a:pt x="829996" y="113587"/>
                    </a:cubicBezTo>
                    <a:cubicBezTo>
                      <a:pt x="812588" y="102344"/>
                      <a:pt x="802977" y="96179"/>
                      <a:pt x="778243" y="96179"/>
                    </a:cubicBezTo>
                    <a:cubicBezTo>
                      <a:pt x="753510" y="96179"/>
                      <a:pt x="743899" y="102380"/>
                      <a:pt x="726491" y="113587"/>
                    </a:cubicBezTo>
                    <a:cubicBezTo>
                      <a:pt x="705058" y="127404"/>
                      <a:pt x="675682" y="146335"/>
                      <a:pt x="622624" y="146335"/>
                    </a:cubicBezTo>
                    <a:cubicBezTo>
                      <a:pt x="569566" y="146335"/>
                      <a:pt x="540190" y="127404"/>
                      <a:pt x="518756" y="113587"/>
                    </a:cubicBezTo>
                    <a:cubicBezTo>
                      <a:pt x="501348" y="102344"/>
                      <a:pt x="491738" y="96179"/>
                      <a:pt x="467004" y="96179"/>
                    </a:cubicBezTo>
                    <a:cubicBezTo>
                      <a:pt x="442270" y="96179"/>
                      <a:pt x="432660" y="102380"/>
                      <a:pt x="415252" y="113587"/>
                    </a:cubicBezTo>
                    <a:cubicBezTo>
                      <a:pt x="393818" y="127404"/>
                      <a:pt x="364442" y="146335"/>
                      <a:pt x="311384" y="146335"/>
                    </a:cubicBezTo>
                    <a:cubicBezTo>
                      <a:pt x="258326" y="146335"/>
                      <a:pt x="228951" y="127404"/>
                      <a:pt x="207481" y="113587"/>
                    </a:cubicBezTo>
                    <a:cubicBezTo>
                      <a:pt x="190073" y="102344"/>
                      <a:pt x="180462" y="96179"/>
                      <a:pt x="155692" y="96179"/>
                    </a:cubicBezTo>
                    <a:cubicBezTo>
                      <a:pt x="130922" y="96179"/>
                      <a:pt x="121348" y="102380"/>
                      <a:pt x="103904" y="113587"/>
                    </a:cubicBezTo>
                    <a:cubicBezTo>
                      <a:pt x="82470" y="127404"/>
                      <a:pt x="53094" y="146335"/>
                      <a:pt x="0" y="1463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42"/>
              <p:cNvSpPr/>
              <p:nvPr/>
            </p:nvSpPr>
            <p:spPr>
              <a:xfrm>
                <a:off x="540500" y="703082"/>
                <a:ext cx="1298070" cy="203406"/>
              </a:xfrm>
              <a:custGeom>
                <a:avLst/>
                <a:gdLst/>
                <a:ahLst/>
                <a:cxnLst/>
                <a:rect l="l" t="t" r="r" b="b"/>
                <a:pathLst>
                  <a:path w="933863" h="146335" extrusionOk="0">
                    <a:moveTo>
                      <a:pt x="0" y="146336"/>
                    </a:moveTo>
                    <a:lnTo>
                      <a:pt x="0" y="50157"/>
                    </a:lnTo>
                    <a:cubicBezTo>
                      <a:pt x="24770" y="50157"/>
                      <a:pt x="34344" y="43955"/>
                      <a:pt x="51789" y="32749"/>
                    </a:cubicBezTo>
                    <a:cubicBezTo>
                      <a:pt x="73222" y="18931"/>
                      <a:pt x="102598" y="0"/>
                      <a:pt x="155692" y="0"/>
                    </a:cubicBezTo>
                    <a:cubicBezTo>
                      <a:pt x="208786" y="0"/>
                      <a:pt x="238126" y="18931"/>
                      <a:pt x="259596" y="32749"/>
                    </a:cubicBezTo>
                    <a:cubicBezTo>
                      <a:pt x="277004" y="43991"/>
                      <a:pt x="286614" y="50157"/>
                      <a:pt x="311384" y="50157"/>
                    </a:cubicBezTo>
                    <a:cubicBezTo>
                      <a:pt x="336154" y="50157"/>
                      <a:pt x="345729" y="43955"/>
                      <a:pt x="363137" y="32749"/>
                    </a:cubicBezTo>
                    <a:cubicBezTo>
                      <a:pt x="384570" y="18931"/>
                      <a:pt x="413946" y="0"/>
                      <a:pt x="467004" y="0"/>
                    </a:cubicBezTo>
                    <a:cubicBezTo>
                      <a:pt x="520062" y="0"/>
                      <a:pt x="549438" y="18931"/>
                      <a:pt x="570871" y="32749"/>
                    </a:cubicBezTo>
                    <a:cubicBezTo>
                      <a:pt x="588279" y="43991"/>
                      <a:pt x="597890" y="50157"/>
                      <a:pt x="622624" y="50157"/>
                    </a:cubicBezTo>
                    <a:cubicBezTo>
                      <a:pt x="647358" y="50157"/>
                      <a:pt x="656968" y="43955"/>
                      <a:pt x="674376" y="32749"/>
                    </a:cubicBezTo>
                    <a:cubicBezTo>
                      <a:pt x="695810" y="18931"/>
                      <a:pt x="725185" y="0"/>
                      <a:pt x="778243" y="0"/>
                    </a:cubicBezTo>
                    <a:cubicBezTo>
                      <a:pt x="831301" y="0"/>
                      <a:pt x="860677" y="18931"/>
                      <a:pt x="882111" y="32749"/>
                    </a:cubicBezTo>
                    <a:cubicBezTo>
                      <a:pt x="899519" y="43991"/>
                      <a:pt x="909129" y="50157"/>
                      <a:pt x="933863" y="50157"/>
                    </a:cubicBezTo>
                    <a:lnTo>
                      <a:pt x="933863" y="146336"/>
                    </a:lnTo>
                    <a:cubicBezTo>
                      <a:pt x="880805" y="146336"/>
                      <a:pt x="851429" y="127404"/>
                      <a:pt x="829996" y="113587"/>
                    </a:cubicBezTo>
                    <a:cubicBezTo>
                      <a:pt x="812588" y="102344"/>
                      <a:pt x="802977" y="96179"/>
                      <a:pt x="778243" y="96179"/>
                    </a:cubicBezTo>
                    <a:cubicBezTo>
                      <a:pt x="753510" y="96179"/>
                      <a:pt x="743899" y="102381"/>
                      <a:pt x="726491" y="113587"/>
                    </a:cubicBezTo>
                    <a:cubicBezTo>
                      <a:pt x="705058" y="127404"/>
                      <a:pt x="675682" y="146336"/>
                      <a:pt x="622624" y="146336"/>
                    </a:cubicBezTo>
                    <a:cubicBezTo>
                      <a:pt x="569566" y="146336"/>
                      <a:pt x="540190" y="127404"/>
                      <a:pt x="518756" y="113587"/>
                    </a:cubicBezTo>
                    <a:cubicBezTo>
                      <a:pt x="501348" y="102344"/>
                      <a:pt x="491738" y="96179"/>
                      <a:pt x="467004" y="96179"/>
                    </a:cubicBezTo>
                    <a:cubicBezTo>
                      <a:pt x="442270" y="96179"/>
                      <a:pt x="432660" y="102381"/>
                      <a:pt x="415252" y="113587"/>
                    </a:cubicBezTo>
                    <a:cubicBezTo>
                      <a:pt x="393818" y="127404"/>
                      <a:pt x="364442" y="146336"/>
                      <a:pt x="311384" y="146336"/>
                    </a:cubicBezTo>
                    <a:cubicBezTo>
                      <a:pt x="258326" y="146336"/>
                      <a:pt x="228951" y="127404"/>
                      <a:pt x="207481" y="113587"/>
                    </a:cubicBezTo>
                    <a:cubicBezTo>
                      <a:pt x="190073" y="102344"/>
                      <a:pt x="180462" y="96179"/>
                      <a:pt x="155692" y="96179"/>
                    </a:cubicBezTo>
                    <a:cubicBezTo>
                      <a:pt x="130922" y="96179"/>
                      <a:pt x="121348" y="102381"/>
                      <a:pt x="103904" y="113587"/>
                    </a:cubicBezTo>
                    <a:cubicBezTo>
                      <a:pt x="82470" y="127404"/>
                      <a:pt x="53094" y="146336"/>
                      <a:pt x="0" y="1463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Google Shape;164;p42"/>
            <p:cNvSpPr/>
            <p:nvPr/>
          </p:nvSpPr>
          <p:spPr>
            <a:xfrm flipH="1">
              <a:off x="8463373" y="3719475"/>
              <a:ext cx="418382" cy="418382"/>
            </a:xfrm>
            <a:custGeom>
              <a:avLst/>
              <a:gdLst/>
              <a:ahLst/>
              <a:cxnLst/>
              <a:rect l="l" t="t" r="r" b="b"/>
              <a:pathLst>
                <a:path w="342936" h="342936" extrusionOk="0">
                  <a:moveTo>
                    <a:pt x="171468" y="0"/>
                  </a:moveTo>
                  <a:cubicBezTo>
                    <a:pt x="76776" y="0"/>
                    <a:pt x="0" y="76776"/>
                    <a:pt x="0" y="171468"/>
                  </a:cubicBezTo>
                  <a:cubicBezTo>
                    <a:pt x="0" y="266160"/>
                    <a:pt x="76776" y="342936"/>
                    <a:pt x="171468" y="342936"/>
                  </a:cubicBezTo>
                  <a:cubicBezTo>
                    <a:pt x="266160" y="342936"/>
                    <a:pt x="342936" y="266160"/>
                    <a:pt x="342936" y="171468"/>
                  </a:cubicBezTo>
                  <a:cubicBezTo>
                    <a:pt x="342936" y="76776"/>
                    <a:pt x="266160" y="0"/>
                    <a:pt x="171468" y="0"/>
                  </a:cubicBezTo>
                  <a:close/>
                  <a:moveTo>
                    <a:pt x="171468" y="281863"/>
                  </a:moveTo>
                  <a:cubicBezTo>
                    <a:pt x="110504" y="281863"/>
                    <a:pt x="61073" y="232432"/>
                    <a:pt x="61073" y="171468"/>
                  </a:cubicBezTo>
                  <a:cubicBezTo>
                    <a:pt x="61073" y="110504"/>
                    <a:pt x="110504" y="61073"/>
                    <a:pt x="171468" y="61073"/>
                  </a:cubicBezTo>
                  <a:cubicBezTo>
                    <a:pt x="232432" y="61073"/>
                    <a:pt x="281863" y="110504"/>
                    <a:pt x="281863" y="171468"/>
                  </a:cubicBezTo>
                  <a:cubicBezTo>
                    <a:pt x="281863" y="232432"/>
                    <a:pt x="232432" y="281863"/>
                    <a:pt x="171468" y="2818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" name="Google Shape;165;p42"/>
            <p:cNvGrpSpPr/>
            <p:nvPr/>
          </p:nvGrpSpPr>
          <p:grpSpPr>
            <a:xfrm flipH="1">
              <a:off x="7750729" y="4369409"/>
              <a:ext cx="1085831" cy="675413"/>
              <a:chOff x="4274895" y="3528397"/>
              <a:chExt cx="740272" cy="460467"/>
            </a:xfrm>
          </p:grpSpPr>
          <p:sp>
            <p:nvSpPr>
              <p:cNvPr id="166" name="Google Shape;166;p42"/>
              <p:cNvSpPr/>
              <p:nvPr/>
            </p:nvSpPr>
            <p:spPr>
              <a:xfrm>
                <a:off x="4274895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42"/>
              <p:cNvSpPr/>
              <p:nvPr/>
            </p:nvSpPr>
            <p:spPr>
              <a:xfrm>
                <a:off x="4410106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42"/>
              <p:cNvSpPr/>
              <p:nvPr/>
            </p:nvSpPr>
            <p:spPr>
              <a:xfrm>
                <a:off x="4545290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42"/>
              <p:cNvSpPr/>
              <p:nvPr/>
            </p:nvSpPr>
            <p:spPr>
              <a:xfrm>
                <a:off x="4680500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42"/>
              <p:cNvSpPr/>
              <p:nvPr/>
            </p:nvSpPr>
            <p:spPr>
              <a:xfrm>
                <a:off x="4815711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42"/>
              <p:cNvSpPr/>
              <p:nvPr/>
            </p:nvSpPr>
            <p:spPr>
              <a:xfrm>
                <a:off x="4950513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42"/>
            <p:cNvGrpSpPr/>
            <p:nvPr/>
          </p:nvGrpSpPr>
          <p:grpSpPr>
            <a:xfrm flipH="1">
              <a:off x="6730545" y="-201421"/>
              <a:ext cx="1425966" cy="712982"/>
              <a:chOff x="6083802" y="754477"/>
              <a:chExt cx="1350730" cy="675364"/>
            </a:xfrm>
          </p:grpSpPr>
          <p:sp>
            <p:nvSpPr>
              <p:cNvPr id="173" name="Google Shape;173;p42"/>
              <p:cNvSpPr/>
              <p:nvPr/>
            </p:nvSpPr>
            <p:spPr>
              <a:xfrm>
                <a:off x="6083802" y="754477"/>
                <a:ext cx="1350730" cy="675364"/>
              </a:xfrm>
              <a:custGeom>
                <a:avLst/>
                <a:gdLst/>
                <a:ahLst/>
                <a:cxnLst/>
                <a:rect l="l" t="t" r="r" b="b"/>
                <a:pathLst>
                  <a:path w="1203323" h="601661" extrusionOk="0">
                    <a:moveTo>
                      <a:pt x="1101196" y="0"/>
                    </a:moveTo>
                    <a:cubicBezTo>
                      <a:pt x="1101196" y="275880"/>
                      <a:pt x="877541" y="499535"/>
                      <a:pt x="601661" y="499535"/>
                    </a:cubicBezTo>
                    <a:cubicBezTo>
                      <a:pt x="325782" y="499535"/>
                      <a:pt x="102126" y="275880"/>
                      <a:pt x="102126" y="0"/>
                    </a:cubicBezTo>
                    <a:lnTo>
                      <a:pt x="0" y="0"/>
                    </a:lnTo>
                    <a:cubicBezTo>
                      <a:pt x="0" y="332274"/>
                      <a:pt x="269388" y="601662"/>
                      <a:pt x="601661" y="601662"/>
                    </a:cubicBezTo>
                    <a:cubicBezTo>
                      <a:pt x="933936" y="601662"/>
                      <a:pt x="1203324" y="332274"/>
                      <a:pt x="1203324" y="0"/>
                    </a:cubicBezTo>
                    <a:lnTo>
                      <a:pt x="1101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42"/>
              <p:cNvSpPr/>
              <p:nvPr/>
            </p:nvSpPr>
            <p:spPr>
              <a:xfrm>
                <a:off x="6393993" y="754477"/>
                <a:ext cx="776975" cy="388487"/>
              </a:xfrm>
              <a:custGeom>
                <a:avLst/>
                <a:gdLst/>
                <a:ahLst/>
                <a:cxnLst/>
                <a:rect l="l" t="t" r="r" b="b"/>
                <a:pathLst>
                  <a:path w="692183" h="346091" extrusionOk="0">
                    <a:moveTo>
                      <a:pt x="346091" y="222858"/>
                    </a:moveTo>
                    <a:cubicBezTo>
                      <a:pt x="223003" y="222858"/>
                      <a:pt x="123234" y="123089"/>
                      <a:pt x="123234" y="0"/>
                    </a:cubicBezTo>
                    <a:lnTo>
                      <a:pt x="0" y="0"/>
                    </a:lnTo>
                    <a:cubicBezTo>
                      <a:pt x="0" y="191161"/>
                      <a:pt x="154967" y="346091"/>
                      <a:pt x="346091" y="346091"/>
                    </a:cubicBezTo>
                    <a:cubicBezTo>
                      <a:pt x="537216" y="346091"/>
                      <a:pt x="692183" y="191125"/>
                      <a:pt x="692183" y="0"/>
                    </a:cubicBezTo>
                    <a:lnTo>
                      <a:pt x="568949" y="0"/>
                    </a:lnTo>
                    <a:cubicBezTo>
                      <a:pt x="568949" y="123089"/>
                      <a:pt x="469180" y="222858"/>
                      <a:pt x="346091" y="2228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" name="Google Shape;175;p42"/>
            <p:cNvSpPr/>
            <p:nvPr/>
          </p:nvSpPr>
          <p:spPr>
            <a:xfrm flipH="1">
              <a:off x="560201" y="511556"/>
              <a:ext cx="249385" cy="249425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2"/>
            <p:cNvSpPr/>
            <p:nvPr/>
          </p:nvSpPr>
          <p:spPr>
            <a:xfrm flipH="1">
              <a:off x="96569" y="760963"/>
              <a:ext cx="713012" cy="713012"/>
            </a:xfrm>
            <a:custGeom>
              <a:avLst/>
              <a:gdLst/>
              <a:ahLst/>
              <a:cxnLst/>
              <a:rect l="l" t="t" r="r" b="b"/>
              <a:pathLst>
                <a:path w="836378" h="836378" extrusionOk="0">
                  <a:moveTo>
                    <a:pt x="836379" y="418189"/>
                  </a:moveTo>
                  <a:cubicBezTo>
                    <a:pt x="836379" y="649149"/>
                    <a:pt x="649149" y="836379"/>
                    <a:pt x="418189" y="836379"/>
                  </a:cubicBezTo>
                  <a:cubicBezTo>
                    <a:pt x="187229" y="836379"/>
                    <a:pt x="0" y="649149"/>
                    <a:pt x="0" y="418189"/>
                  </a:cubicBezTo>
                  <a:cubicBezTo>
                    <a:pt x="0" y="187230"/>
                    <a:pt x="187229" y="0"/>
                    <a:pt x="418189" y="0"/>
                  </a:cubicBezTo>
                  <a:cubicBezTo>
                    <a:pt x="649149" y="0"/>
                    <a:pt x="836379" y="187230"/>
                    <a:pt x="836379" y="418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>
            <a:spLocks noGrp="1"/>
          </p:cNvSpPr>
          <p:nvPr>
            <p:ph type="pic" idx="2"/>
          </p:nvPr>
        </p:nvSpPr>
        <p:spPr>
          <a:xfrm>
            <a:off x="-11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43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4"/>
          <p:cNvSpPr txBox="1">
            <a:spLocks noGrp="1"/>
          </p:cNvSpPr>
          <p:nvPr>
            <p:ph type="title" hasCustomPrompt="1"/>
          </p:nvPr>
        </p:nvSpPr>
        <p:spPr>
          <a:xfrm>
            <a:off x="1284000" y="1667175"/>
            <a:ext cx="65760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44"/>
          <p:cNvSpPr txBox="1">
            <a:spLocks noGrp="1"/>
          </p:cNvSpPr>
          <p:nvPr>
            <p:ph type="subTitle" idx="1"/>
          </p:nvPr>
        </p:nvSpPr>
        <p:spPr>
          <a:xfrm>
            <a:off x="1284000" y="297922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9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83" name="Google Shape;183;p44"/>
          <p:cNvGrpSpPr/>
          <p:nvPr/>
        </p:nvGrpSpPr>
        <p:grpSpPr>
          <a:xfrm>
            <a:off x="-2666515" y="771997"/>
            <a:ext cx="14660280" cy="6119917"/>
            <a:chOff x="-2666515" y="771997"/>
            <a:chExt cx="14660280" cy="6119917"/>
          </a:xfrm>
        </p:grpSpPr>
        <p:grpSp>
          <p:nvGrpSpPr>
            <p:cNvPr id="184" name="Google Shape;184;p44"/>
            <p:cNvGrpSpPr/>
            <p:nvPr/>
          </p:nvGrpSpPr>
          <p:grpSpPr>
            <a:xfrm rot="10800000">
              <a:off x="-2666515" y="4450593"/>
              <a:ext cx="14660280" cy="2441322"/>
              <a:chOff x="-3148865" y="-1557508"/>
              <a:chExt cx="14660280" cy="2441322"/>
            </a:xfrm>
          </p:grpSpPr>
          <p:sp>
            <p:nvSpPr>
              <p:cNvPr id="185" name="Google Shape;185;p44"/>
              <p:cNvSpPr/>
              <p:nvPr/>
            </p:nvSpPr>
            <p:spPr>
              <a:xfrm rot="-5400000">
                <a:off x="-316424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44"/>
              <p:cNvSpPr/>
              <p:nvPr/>
            </p:nvSpPr>
            <p:spPr>
              <a:xfrm rot="-5400000">
                <a:off x="6237651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" name="Google Shape;187;p44"/>
            <p:cNvSpPr/>
            <p:nvPr/>
          </p:nvSpPr>
          <p:spPr>
            <a:xfrm flipH="1">
              <a:off x="429804" y="771997"/>
              <a:ext cx="286544" cy="285925"/>
            </a:xfrm>
            <a:custGeom>
              <a:avLst/>
              <a:gdLst/>
              <a:ahLst/>
              <a:cxnLst/>
              <a:rect l="l" t="t" r="r" b="b"/>
              <a:pathLst>
                <a:path w="123777" h="123777" extrusionOk="0">
                  <a:moveTo>
                    <a:pt x="0" y="70720"/>
                  </a:moveTo>
                  <a:lnTo>
                    <a:pt x="40582" y="70720"/>
                  </a:lnTo>
                  <a:lnTo>
                    <a:pt x="11859" y="99407"/>
                  </a:lnTo>
                  <a:lnTo>
                    <a:pt x="24371" y="111883"/>
                  </a:lnTo>
                  <a:lnTo>
                    <a:pt x="53058" y="83196"/>
                  </a:lnTo>
                  <a:lnTo>
                    <a:pt x="53058" y="123778"/>
                  </a:lnTo>
                  <a:lnTo>
                    <a:pt x="70720" y="123778"/>
                  </a:lnTo>
                  <a:lnTo>
                    <a:pt x="70720" y="83196"/>
                  </a:lnTo>
                  <a:lnTo>
                    <a:pt x="99407" y="111883"/>
                  </a:lnTo>
                  <a:lnTo>
                    <a:pt x="111918" y="99407"/>
                  </a:lnTo>
                  <a:lnTo>
                    <a:pt x="83196" y="70720"/>
                  </a:lnTo>
                  <a:lnTo>
                    <a:pt x="123778" y="70720"/>
                  </a:lnTo>
                  <a:lnTo>
                    <a:pt x="123778" y="53058"/>
                  </a:lnTo>
                  <a:lnTo>
                    <a:pt x="83196" y="53058"/>
                  </a:lnTo>
                  <a:lnTo>
                    <a:pt x="111918" y="24371"/>
                  </a:lnTo>
                  <a:lnTo>
                    <a:pt x="99407" y="11859"/>
                  </a:lnTo>
                  <a:lnTo>
                    <a:pt x="70720" y="40582"/>
                  </a:lnTo>
                  <a:lnTo>
                    <a:pt x="70720" y="0"/>
                  </a:lnTo>
                  <a:lnTo>
                    <a:pt x="53058" y="0"/>
                  </a:lnTo>
                  <a:lnTo>
                    <a:pt x="53058" y="40582"/>
                  </a:lnTo>
                  <a:lnTo>
                    <a:pt x="24371" y="11859"/>
                  </a:lnTo>
                  <a:lnTo>
                    <a:pt x="11859" y="24371"/>
                  </a:lnTo>
                  <a:lnTo>
                    <a:pt x="40582" y="53058"/>
                  </a:lnTo>
                  <a:lnTo>
                    <a:pt x="0" y="53058"/>
                  </a:lnTo>
                  <a:lnTo>
                    <a:pt x="0" y="707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8" name="Google Shape;188;p44"/>
            <p:cNvGrpSpPr/>
            <p:nvPr/>
          </p:nvGrpSpPr>
          <p:grpSpPr>
            <a:xfrm rot="10800000" flipH="1">
              <a:off x="204117" y="1213728"/>
              <a:ext cx="323366" cy="865201"/>
              <a:chOff x="14298616" y="166555"/>
              <a:chExt cx="261771" cy="700397"/>
            </a:xfrm>
          </p:grpSpPr>
          <p:sp>
            <p:nvSpPr>
              <p:cNvPr id="189" name="Google Shape;189;p44"/>
              <p:cNvSpPr/>
              <p:nvPr/>
            </p:nvSpPr>
            <p:spPr>
              <a:xfrm>
                <a:off x="1429861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1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1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1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4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4" y="228806"/>
                      <a:pt x="146336" y="258181"/>
                      <a:pt x="146336" y="311239"/>
                    </a:cubicBezTo>
                    <a:cubicBezTo>
                      <a:pt x="146336" y="364297"/>
                      <a:pt x="127404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4" y="540045"/>
                      <a:pt x="146336" y="569421"/>
                      <a:pt x="146336" y="622479"/>
                    </a:cubicBezTo>
                    <a:cubicBezTo>
                      <a:pt x="146336" y="675537"/>
                      <a:pt x="127404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4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44"/>
              <p:cNvSpPr/>
              <p:nvPr/>
            </p:nvSpPr>
            <p:spPr>
              <a:xfrm>
                <a:off x="1445063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2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2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2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5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5" y="228806"/>
                      <a:pt x="146336" y="258181"/>
                      <a:pt x="146336" y="311239"/>
                    </a:cubicBezTo>
                    <a:cubicBezTo>
                      <a:pt x="146336" y="364297"/>
                      <a:pt x="127405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5" y="540045"/>
                      <a:pt x="146336" y="569421"/>
                      <a:pt x="146336" y="622479"/>
                    </a:cubicBezTo>
                    <a:cubicBezTo>
                      <a:pt x="146336" y="675537"/>
                      <a:pt x="127405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5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44"/>
            <p:cNvSpPr/>
            <p:nvPr/>
          </p:nvSpPr>
          <p:spPr>
            <a:xfrm flipH="1">
              <a:off x="8740172" y="4335963"/>
              <a:ext cx="168503" cy="168530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4"/>
            <p:cNvSpPr/>
            <p:nvPr/>
          </p:nvSpPr>
          <p:spPr>
            <a:xfrm flipH="1">
              <a:off x="8195669" y="3397588"/>
              <a:ext cx="713012" cy="713012"/>
            </a:xfrm>
            <a:custGeom>
              <a:avLst/>
              <a:gdLst/>
              <a:ahLst/>
              <a:cxnLst/>
              <a:rect l="l" t="t" r="r" b="b"/>
              <a:pathLst>
                <a:path w="836378" h="836378" extrusionOk="0">
                  <a:moveTo>
                    <a:pt x="836379" y="418189"/>
                  </a:moveTo>
                  <a:cubicBezTo>
                    <a:pt x="836379" y="649149"/>
                    <a:pt x="649149" y="836379"/>
                    <a:pt x="418189" y="836379"/>
                  </a:cubicBezTo>
                  <a:cubicBezTo>
                    <a:pt x="187229" y="836379"/>
                    <a:pt x="0" y="649149"/>
                    <a:pt x="0" y="418189"/>
                  </a:cubicBezTo>
                  <a:cubicBezTo>
                    <a:pt x="0" y="187230"/>
                    <a:pt x="187229" y="0"/>
                    <a:pt x="418189" y="0"/>
                  </a:cubicBezTo>
                  <a:cubicBezTo>
                    <a:pt x="649149" y="0"/>
                    <a:pt x="836379" y="187230"/>
                    <a:pt x="836379" y="418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46"/>
          <p:cNvGrpSpPr/>
          <p:nvPr/>
        </p:nvGrpSpPr>
        <p:grpSpPr>
          <a:xfrm>
            <a:off x="244705" y="-1481350"/>
            <a:ext cx="9633143" cy="8106205"/>
            <a:chOff x="244705" y="-1481350"/>
            <a:chExt cx="9633143" cy="8106205"/>
          </a:xfrm>
        </p:grpSpPr>
        <p:sp>
          <p:nvSpPr>
            <p:cNvPr id="196" name="Google Shape;196;p46"/>
            <p:cNvSpPr/>
            <p:nvPr/>
          </p:nvSpPr>
          <p:spPr>
            <a:xfrm>
              <a:off x="7436526" y="-1481350"/>
              <a:ext cx="2441322" cy="8106205"/>
            </a:xfrm>
            <a:custGeom>
              <a:avLst/>
              <a:gdLst/>
              <a:ahLst/>
              <a:cxnLst/>
              <a:rect l="l" t="t" r="r" b="b"/>
              <a:pathLst>
                <a:path w="1513998" h="5027104" extrusionOk="0">
                  <a:moveTo>
                    <a:pt x="245650" y="0"/>
                  </a:moveTo>
                  <a:cubicBezTo>
                    <a:pt x="148780" y="191834"/>
                    <a:pt x="0" y="303276"/>
                    <a:pt x="0" y="645414"/>
                  </a:cubicBezTo>
                  <a:cubicBezTo>
                    <a:pt x="0" y="1152811"/>
                    <a:pt x="327184" y="1152811"/>
                    <a:pt x="327184" y="1660303"/>
                  </a:cubicBezTo>
                  <a:cubicBezTo>
                    <a:pt x="327184" y="2167795"/>
                    <a:pt x="0" y="2167795"/>
                    <a:pt x="0" y="2675191"/>
                  </a:cubicBezTo>
                  <a:cubicBezTo>
                    <a:pt x="0" y="3182588"/>
                    <a:pt x="327184" y="3182588"/>
                    <a:pt x="327184" y="3690080"/>
                  </a:cubicBezTo>
                  <a:cubicBezTo>
                    <a:pt x="327184" y="4197573"/>
                    <a:pt x="0" y="4197573"/>
                    <a:pt x="0" y="4705065"/>
                  </a:cubicBezTo>
                  <a:cubicBezTo>
                    <a:pt x="0" y="4843177"/>
                    <a:pt x="24289" y="4943666"/>
                    <a:pt x="59531" y="5027105"/>
                  </a:cubicBezTo>
                  <a:lnTo>
                    <a:pt x="1513998" y="5027105"/>
                  </a:lnTo>
                  <a:lnTo>
                    <a:pt x="1513998" y="0"/>
                  </a:lnTo>
                  <a:lnTo>
                    <a:pt x="245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" name="Google Shape;197;p46"/>
            <p:cNvGrpSpPr/>
            <p:nvPr/>
          </p:nvGrpSpPr>
          <p:grpSpPr>
            <a:xfrm>
              <a:off x="244705" y="195881"/>
              <a:ext cx="9088948" cy="5137455"/>
              <a:chOff x="244705" y="195881"/>
              <a:chExt cx="9088948" cy="5137455"/>
            </a:xfrm>
          </p:grpSpPr>
          <p:sp>
            <p:nvSpPr>
              <p:cNvPr id="198" name="Google Shape;198;p46"/>
              <p:cNvSpPr/>
              <p:nvPr/>
            </p:nvSpPr>
            <p:spPr>
              <a:xfrm>
                <a:off x="644127" y="4589300"/>
                <a:ext cx="418382" cy="418382"/>
              </a:xfrm>
              <a:custGeom>
                <a:avLst/>
                <a:gdLst/>
                <a:ahLst/>
                <a:cxnLst/>
                <a:rect l="l" t="t" r="r" b="b"/>
                <a:pathLst>
                  <a:path w="342936" h="342936" extrusionOk="0">
                    <a:moveTo>
                      <a:pt x="171468" y="0"/>
                    </a:moveTo>
                    <a:cubicBezTo>
                      <a:pt x="76776" y="0"/>
                      <a:pt x="0" y="76776"/>
                      <a:pt x="0" y="171468"/>
                    </a:cubicBezTo>
                    <a:cubicBezTo>
                      <a:pt x="0" y="266160"/>
                      <a:pt x="76776" y="342936"/>
                      <a:pt x="171468" y="342936"/>
                    </a:cubicBezTo>
                    <a:cubicBezTo>
                      <a:pt x="266160" y="342936"/>
                      <a:pt x="342936" y="266160"/>
                      <a:pt x="342936" y="171468"/>
                    </a:cubicBezTo>
                    <a:cubicBezTo>
                      <a:pt x="342936" y="76776"/>
                      <a:pt x="266160" y="0"/>
                      <a:pt x="171468" y="0"/>
                    </a:cubicBezTo>
                    <a:close/>
                    <a:moveTo>
                      <a:pt x="171468" y="281863"/>
                    </a:moveTo>
                    <a:cubicBezTo>
                      <a:pt x="110504" y="281863"/>
                      <a:pt x="61073" y="232432"/>
                      <a:pt x="61073" y="171468"/>
                    </a:cubicBezTo>
                    <a:cubicBezTo>
                      <a:pt x="61073" y="110504"/>
                      <a:pt x="110504" y="61073"/>
                      <a:pt x="171468" y="61073"/>
                    </a:cubicBezTo>
                    <a:cubicBezTo>
                      <a:pt x="232432" y="61073"/>
                      <a:pt x="281863" y="110504"/>
                      <a:pt x="281863" y="171468"/>
                    </a:cubicBezTo>
                    <a:cubicBezTo>
                      <a:pt x="281863" y="232432"/>
                      <a:pt x="232432" y="281863"/>
                      <a:pt x="171468" y="2818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9" name="Google Shape;199;p46"/>
              <p:cNvGrpSpPr/>
              <p:nvPr/>
            </p:nvGrpSpPr>
            <p:grpSpPr>
              <a:xfrm>
                <a:off x="8247822" y="320134"/>
                <a:ext cx="1085831" cy="675413"/>
                <a:chOff x="4274895" y="3528397"/>
                <a:chExt cx="740272" cy="460467"/>
              </a:xfrm>
            </p:grpSpPr>
            <p:sp>
              <p:nvSpPr>
                <p:cNvPr id="200" name="Google Shape;200;p46"/>
                <p:cNvSpPr/>
                <p:nvPr/>
              </p:nvSpPr>
              <p:spPr>
                <a:xfrm>
                  <a:off x="4274895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46"/>
                <p:cNvSpPr/>
                <p:nvPr/>
              </p:nvSpPr>
              <p:spPr>
                <a:xfrm>
                  <a:off x="4410106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46"/>
                <p:cNvSpPr/>
                <p:nvPr/>
              </p:nvSpPr>
              <p:spPr>
                <a:xfrm>
                  <a:off x="454529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46"/>
                <p:cNvSpPr/>
                <p:nvPr/>
              </p:nvSpPr>
              <p:spPr>
                <a:xfrm>
                  <a:off x="468050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46"/>
                <p:cNvSpPr/>
                <p:nvPr/>
              </p:nvSpPr>
              <p:spPr>
                <a:xfrm>
                  <a:off x="4815711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46"/>
                <p:cNvSpPr/>
                <p:nvPr/>
              </p:nvSpPr>
              <p:spPr>
                <a:xfrm>
                  <a:off x="4950513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6" name="Google Shape;206;p46"/>
              <p:cNvSpPr/>
              <p:nvPr/>
            </p:nvSpPr>
            <p:spPr>
              <a:xfrm>
                <a:off x="244705" y="4251802"/>
                <a:ext cx="337509" cy="337509"/>
              </a:xfrm>
              <a:custGeom>
                <a:avLst/>
                <a:gdLst/>
                <a:ahLst/>
                <a:cxnLst/>
                <a:rect l="l" t="t" r="r" b="b"/>
                <a:pathLst>
                  <a:path w="207698" h="207698" extrusionOk="0">
                    <a:moveTo>
                      <a:pt x="207698" y="89035"/>
                    </a:moveTo>
                    <a:lnTo>
                      <a:pt x="139590" y="89035"/>
                    </a:lnTo>
                    <a:lnTo>
                      <a:pt x="187752" y="40909"/>
                    </a:lnTo>
                    <a:lnTo>
                      <a:pt x="166790" y="19947"/>
                    </a:lnTo>
                    <a:lnTo>
                      <a:pt x="118664" y="68072"/>
                    </a:lnTo>
                    <a:lnTo>
                      <a:pt x="118664" y="0"/>
                    </a:lnTo>
                    <a:lnTo>
                      <a:pt x="89034" y="0"/>
                    </a:lnTo>
                    <a:lnTo>
                      <a:pt x="89034" y="68072"/>
                    </a:lnTo>
                    <a:lnTo>
                      <a:pt x="40872" y="19947"/>
                    </a:lnTo>
                    <a:lnTo>
                      <a:pt x="19947" y="40909"/>
                    </a:lnTo>
                    <a:lnTo>
                      <a:pt x="68072" y="89035"/>
                    </a:lnTo>
                    <a:lnTo>
                      <a:pt x="0" y="89035"/>
                    </a:lnTo>
                    <a:lnTo>
                      <a:pt x="0" y="118664"/>
                    </a:lnTo>
                    <a:lnTo>
                      <a:pt x="68072" y="118664"/>
                    </a:lnTo>
                    <a:lnTo>
                      <a:pt x="19947" y="166790"/>
                    </a:lnTo>
                    <a:lnTo>
                      <a:pt x="40872" y="187752"/>
                    </a:lnTo>
                    <a:lnTo>
                      <a:pt x="89034" y="139626"/>
                    </a:lnTo>
                    <a:lnTo>
                      <a:pt x="89034" y="207698"/>
                    </a:lnTo>
                    <a:lnTo>
                      <a:pt x="118664" y="207698"/>
                    </a:lnTo>
                    <a:lnTo>
                      <a:pt x="118664" y="139626"/>
                    </a:lnTo>
                    <a:lnTo>
                      <a:pt x="166790" y="187752"/>
                    </a:lnTo>
                    <a:lnTo>
                      <a:pt x="187752" y="166790"/>
                    </a:lnTo>
                    <a:lnTo>
                      <a:pt x="139590" y="118664"/>
                    </a:lnTo>
                    <a:lnTo>
                      <a:pt x="207698" y="118664"/>
                    </a:lnTo>
                    <a:lnTo>
                      <a:pt x="207698" y="89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46"/>
              <p:cNvSpPr/>
              <p:nvPr/>
            </p:nvSpPr>
            <p:spPr>
              <a:xfrm>
                <a:off x="7274996" y="195881"/>
                <a:ext cx="249385" cy="249425"/>
              </a:xfrm>
              <a:custGeom>
                <a:avLst/>
                <a:gdLst/>
                <a:ahLst/>
                <a:cxnLst/>
                <a:rect l="l" t="t" r="r" b="b"/>
                <a:pathLst>
                  <a:path w="224671" h="224707" extrusionOk="0">
                    <a:moveTo>
                      <a:pt x="224671" y="96324"/>
                    </a:moveTo>
                    <a:lnTo>
                      <a:pt x="128384" y="96324"/>
                    </a:lnTo>
                    <a:lnTo>
                      <a:pt x="128384" y="0"/>
                    </a:lnTo>
                    <a:lnTo>
                      <a:pt x="96324" y="0"/>
                    </a:lnTo>
                    <a:lnTo>
                      <a:pt x="96324" y="96324"/>
                    </a:lnTo>
                    <a:lnTo>
                      <a:pt x="0" y="96324"/>
                    </a:lnTo>
                    <a:lnTo>
                      <a:pt x="0" y="128384"/>
                    </a:lnTo>
                    <a:lnTo>
                      <a:pt x="96324" y="128384"/>
                    </a:lnTo>
                    <a:lnTo>
                      <a:pt x="96324" y="224707"/>
                    </a:lnTo>
                    <a:lnTo>
                      <a:pt x="128384" y="224707"/>
                    </a:lnTo>
                    <a:lnTo>
                      <a:pt x="128384" y="128384"/>
                    </a:lnTo>
                    <a:lnTo>
                      <a:pt x="224671" y="128384"/>
                    </a:lnTo>
                    <a:lnTo>
                      <a:pt x="224671" y="963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8" name="Google Shape;208;p46"/>
              <p:cNvGrpSpPr/>
              <p:nvPr/>
            </p:nvGrpSpPr>
            <p:grpSpPr>
              <a:xfrm>
                <a:off x="1179838" y="4589309"/>
                <a:ext cx="1488055" cy="744027"/>
                <a:chOff x="8423526" y="4385303"/>
                <a:chExt cx="2165703" cy="1082851"/>
              </a:xfrm>
            </p:grpSpPr>
            <p:sp>
              <p:nvSpPr>
                <p:cNvPr id="209" name="Google Shape;209;p46"/>
                <p:cNvSpPr/>
                <p:nvPr/>
              </p:nvSpPr>
              <p:spPr>
                <a:xfrm>
                  <a:off x="8423526" y="4385303"/>
                  <a:ext cx="2165703" cy="1082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05" h="535402" extrusionOk="0">
                      <a:moveTo>
                        <a:pt x="90884" y="535403"/>
                      </a:moveTo>
                      <a:cubicBezTo>
                        <a:pt x="90884" y="289915"/>
                        <a:pt x="289914" y="90884"/>
                        <a:pt x="535402" y="90884"/>
                      </a:cubicBezTo>
                      <a:cubicBezTo>
                        <a:pt x="780890" y="90884"/>
                        <a:pt x="979921" y="289915"/>
                        <a:pt x="979921" y="535403"/>
                      </a:cubicBezTo>
                      <a:lnTo>
                        <a:pt x="1070806" y="535403"/>
                      </a:lnTo>
                      <a:cubicBezTo>
                        <a:pt x="1070806" y="239722"/>
                        <a:pt x="831120" y="0"/>
                        <a:pt x="535402" y="0"/>
                      </a:cubicBezTo>
                      <a:cubicBezTo>
                        <a:pt x="239685" y="0"/>
                        <a:pt x="0" y="239685"/>
                        <a:pt x="0" y="535403"/>
                      </a:cubicBezTo>
                      <a:lnTo>
                        <a:pt x="90884" y="5354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46"/>
                <p:cNvSpPr/>
                <p:nvPr/>
              </p:nvSpPr>
              <p:spPr>
                <a:xfrm>
                  <a:off x="9023063" y="4984914"/>
                  <a:ext cx="964834" cy="48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050" h="238524" extrusionOk="0">
                      <a:moveTo>
                        <a:pt x="238525" y="84936"/>
                      </a:moveTo>
                      <a:cubicBezTo>
                        <a:pt x="323353" y="84936"/>
                        <a:pt x="392114" y="153698"/>
                        <a:pt x="392114" y="238525"/>
                      </a:cubicBezTo>
                      <a:lnTo>
                        <a:pt x="477050" y="238525"/>
                      </a:lnTo>
                      <a:cubicBezTo>
                        <a:pt x="477050" y="106805"/>
                        <a:pt x="370282" y="0"/>
                        <a:pt x="238525" y="0"/>
                      </a:cubicBezTo>
                      <a:cubicBezTo>
                        <a:pt x="106769" y="0"/>
                        <a:pt x="0" y="106769"/>
                        <a:pt x="0" y="238525"/>
                      </a:cubicBezTo>
                      <a:lnTo>
                        <a:pt x="84937" y="238525"/>
                      </a:lnTo>
                      <a:cubicBezTo>
                        <a:pt x="84937" y="153698"/>
                        <a:pt x="153698" y="84936"/>
                        <a:pt x="238525" y="849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47"/>
          <p:cNvGrpSpPr/>
          <p:nvPr/>
        </p:nvGrpSpPr>
        <p:grpSpPr>
          <a:xfrm>
            <a:off x="-2758140" y="-1557508"/>
            <a:ext cx="14660280" cy="6492237"/>
            <a:chOff x="-2758139" y="-1557508"/>
            <a:chExt cx="14660280" cy="6492237"/>
          </a:xfrm>
        </p:grpSpPr>
        <p:grpSp>
          <p:nvGrpSpPr>
            <p:cNvPr id="213" name="Google Shape;213;p47"/>
            <p:cNvGrpSpPr/>
            <p:nvPr/>
          </p:nvGrpSpPr>
          <p:grpSpPr>
            <a:xfrm>
              <a:off x="-2758140" y="-1557508"/>
              <a:ext cx="14660280" cy="2441322"/>
              <a:chOff x="-3148865" y="-1557508"/>
              <a:chExt cx="14660280" cy="2441322"/>
            </a:xfrm>
          </p:grpSpPr>
          <p:sp>
            <p:nvSpPr>
              <p:cNvPr id="214" name="Google Shape;214;p47"/>
              <p:cNvSpPr/>
              <p:nvPr/>
            </p:nvSpPr>
            <p:spPr>
              <a:xfrm rot="-5400000">
                <a:off x="-316424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47"/>
              <p:cNvSpPr/>
              <p:nvPr/>
            </p:nvSpPr>
            <p:spPr>
              <a:xfrm rot="-5400000">
                <a:off x="6237651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47"/>
            <p:cNvSpPr/>
            <p:nvPr/>
          </p:nvSpPr>
          <p:spPr>
            <a:xfrm rot="10800000">
              <a:off x="8077404" y="4648803"/>
              <a:ext cx="286544" cy="285925"/>
            </a:xfrm>
            <a:custGeom>
              <a:avLst/>
              <a:gdLst/>
              <a:ahLst/>
              <a:cxnLst/>
              <a:rect l="l" t="t" r="r" b="b"/>
              <a:pathLst>
                <a:path w="123777" h="123777" extrusionOk="0">
                  <a:moveTo>
                    <a:pt x="0" y="70720"/>
                  </a:moveTo>
                  <a:lnTo>
                    <a:pt x="40582" y="70720"/>
                  </a:lnTo>
                  <a:lnTo>
                    <a:pt x="11859" y="99407"/>
                  </a:lnTo>
                  <a:lnTo>
                    <a:pt x="24371" y="111883"/>
                  </a:lnTo>
                  <a:lnTo>
                    <a:pt x="53058" y="83196"/>
                  </a:lnTo>
                  <a:lnTo>
                    <a:pt x="53058" y="123778"/>
                  </a:lnTo>
                  <a:lnTo>
                    <a:pt x="70720" y="123778"/>
                  </a:lnTo>
                  <a:lnTo>
                    <a:pt x="70720" y="83196"/>
                  </a:lnTo>
                  <a:lnTo>
                    <a:pt x="99407" y="111883"/>
                  </a:lnTo>
                  <a:lnTo>
                    <a:pt x="111918" y="99407"/>
                  </a:lnTo>
                  <a:lnTo>
                    <a:pt x="83196" y="70720"/>
                  </a:lnTo>
                  <a:lnTo>
                    <a:pt x="123778" y="70720"/>
                  </a:lnTo>
                  <a:lnTo>
                    <a:pt x="123778" y="53058"/>
                  </a:lnTo>
                  <a:lnTo>
                    <a:pt x="83196" y="53058"/>
                  </a:lnTo>
                  <a:lnTo>
                    <a:pt x="111918" y="24371"/>
                  </a:lnTo>
                  <a:lnTo>
                    <a:pt x="99407" y="11859"/>
                  </a:lnTo>
                  <a:lnTo>
                    <a:pt x="70720" y="40582"/>
                  </a:lnTo>
                  <a:lnTo>
                    <a:pt x="70720" y="0"/>
                  </a:lnTo>
                  <a:lnTo>
                    <a:pt x="53058" y="0"/>
                  </a:lnTo>
                  <a:lnTo>
                    <a:pt x="53058" y="40582"/>
                  </a:lnTo>
                  <a:lnTo>
                    <a:pt x="24371" y="11859"/>
                  </a:lnTo>
                  <a:lnTo>
                    <a:pt x="11859" y="24371"/>
                  </a:lnTo>
                  <a:lnTo>
                    <a:pt x="40582" y="53058"/>
                  </a:lnTo>
                  <a:lnTo>
                    <a:pt x="0" y="53058"/>
                  </a:lnTo>
                  <a:lnTo>
                    <a:pt x="0" y="707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" name="Google Shape;217;p47"/>
            <p:cNvGrpSpPr/>
            <p:nvPr/>
          </p:nvGrpSpPr>
          <p:grpSpPr>
            <a:xfrm>
              <a:off x="8569567" y="4069521"/>
              <a:ext cx="323366" cy="865201"/>
              <a:chOff x="14298616" y="166555"/>
              <a:chExt cx="261771" cy="700397"/>
            </a:xfrm>
          </p:grpSpPr>
          <p:sp>
            <p:nvSpPr>
              <p:cNvPr id="218" name="Google Shape;218;p47"/>
              <p:cNvSpPr/>
              <p:nvPr/>
            </p:nvSpPr>
            <p:spPr>
              <a:xfrm>
                <a:off x="1429861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1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1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1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4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4" y="228806"/>
                      <a:pt x="146336" y="258181"/>
                      <a:pt x="146336" y="311239"/>
                    </a:cubicBezTo>
                    <a:cubicBezTo>
                      <a:pt x="146336" y="364297"/>
                      <a:pt x="127404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4" y="540045"/>
                      <a:pt x="146336" y="569421"/>
                      <a:pt x="146336" y="622479"/>
                    </a:cubicBezTo>
                    <a:cubicBezTo>
                      <a:pt x="146336" y="675537"/>
                      <a:pt x="127404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4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47"/>
              <p:cNvSpPr/>
              <p:nvPr/>
            </p:nvSpPr>
            <p:spPr>
              <a:xfrm>
                <a:off x="1445063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2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2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2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5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5" y="228806"/>
                      <a:pt x="146336" y="258181"/>
                      <a:pt x="146336" y="311239"/>
                    </a:cubicBezTo>
                    <a:cubicBezTo>
                      <a:pt x="146336" y="364297"/>
                      <a:pt x="127405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5" y="540045"/>
                      <a:pt x="146336" y="569421"/>
                      <a:pt x="146336" y="622479"/>
                    </a:cubicBezTo>
                    <a:cubicBezTo>
                      <a:pt x="146336" y="675537"/>
                      <a:pt x="127405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5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20;p47"/>
            <p:cNvSpPr/>
            <p:nvPr/>
          </p:nvSpPr>
          <p:spPr>
            <a:xfrm rot="10800000">
              <a:off x="98647" y="473432"/>
              <a:ext cx="168503" cy="168530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0"/>
          <p:cNvGrpSpPr/>
          <p:nvPr/>
        </p:nvGrpSpPr>
        <p:grpSpPr>
          <a:xfrm>
            <a:off x="-2758140" y="-1557508"/>
            <a:ext cx="14660280" cy="6868000"/>
            <a:chOff x="-2758139" y="-1557508"/>
            <a:chExt cx="14660280" cy="6868000"/>
          </a:xfrm>
        </p:grpSpPr>
        <p:grpSp>
          <p:nvGrpSpPr>
            <p:cNvPr id="34" name="Google Shape;34;p30"/>
            <p:cNvGrpSpPr/>
            <p:nvPr/>
          </p:nvGrpSpPr>
          <p:grpSpPr>
            <a:xfrm>
              <a:off x="-2758140" y="-1557508"/>
              <a:ext cx="14660280" cy="2441322"/>
              <a:chOff x="-3148865" y="-1557508"/>
              <a:chExt cx="14660280" cy="2441322"/>
            </a:xfrm>
          </p:grpSpPr>
          <p:sp>
            <p:nvSpPr>
              <p:cNvPr id="35" name="Google Shape;35;p30"/>
              <p:cNvSpPr/>
              <p:nvPr/>
            </p:nvSpPr>
            <p:spPr>
              <a:xfrm rot="-5400000">
                <a:off x="-316424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30"/>
              <p:cNvSpPr/>
              <p:nvPr/>
            </p:nvSpPr>
            <p:spPr>
              <a:xfrm rot="-5400000">
                <a:off x="6237651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0"/>
            <p:cNvGrpSpPr/>
            <p:nvPr/>
          </p:nvGrpSpPr>
          <p:grpSpPr>
            <a:xfrm>
              <a:off x="93902" y="-585150"/>
              <a:ext cx="8806827" cy="5895641"/>
              <a:chOff x="93902" y="-585150"/>
              <a:chExt cx="8806827" cy="5895641"/>
            </a:xfrm>
          </p:grpSpPr>
          <p:sp>
            <p:nvSpPr>
              <p:cNvPr id="38" name="Google Shape;38;p30"/>
              <p:cNvSpPr/>
              <p:nvPr/>
            </p:nvSpPr>
            <p:spPr>
              <a:xfrm flipH="1">
                <a:off x="461786" y="980024"/>
                <a:ext cx="251315" cy="251315"/>
              </a:xfrm>
              <a:custGeom>
                <a:avLst/>
                <a:gdLst/>
                <a:ahLst/>
                <a:cxnLst/>
                <a:rect l="l" t="t" r="r" b="b"/>
                <a:pathLst>
                  <a:path w="207698" h="207698" extrusionOk="0">
                    <a:moveTo>
                      <a:pt x="207698" y="89035"/>
                    </a:moveTo>
                    <a:lnTo>
                      <a:pt x="139590" y="89035"/>
                    </a:lnTo>
                    <a:lnTo>
                      <a:pt x="187752" y="40909"/>
                    </a:lnTo>
                    <a:lnTo>
                      <a:pt x="166790" y="19947"/>
                    </a:lnTo>
                    <a:lnTo>
                      <a:pt x="118664" y="68072"/>
                    </a:lnTo>
                    <a:lnTo>
                      <a:pt x="118664" y="0"/>
                    </a:lnTo>
                    <a:lnTo>
                      <a:pt x="89034" y="0"/>
                    </a:lnTo>
                    <a:lnTo>
                      <a:pt x="89034" y="68072"/>
                    </a:lnTo>
                    <a:lnTo>
                      <a:pt x="40872" y="19947"/>
                    </a:lnTo>
                    <a:lnTo>
                      <a:pt x="19947" y="40909"/>
                    </a:lnTo>
                    <a:lnTo>
                      <a:pt x="68072" y="89035"/>
                    </a:lnTo>
                    <a:lnTo>
                      <a:pt x="0" y="89035"/>
                    </a:lnTo>
                    <a:lnTo>
                      <a:pt x="0" y="118664"/>
                    </a:lnTo>
                    <a:lnTo>
                      <a:pt x="68072" y="118664"/>
                    </a:lnTo>
                    <a:lnTo>
                      <a:pt x="19947" y="166790"/>
                    </a:lnTo>
                    <a:lnTo>
                      <a:pt x="40872" y="187752"/>
                    </a:lnTo>
                    <a:lnTo>
                      <a:pt x="89034" y="139626"/>
                    </a:lnTo>
                    <a:lnTo>
                      <a:pt x="89034" y="207698"/>
                    </a:lnTo>
                    <a:lnTo>
                      <a:pt x="118664" y="207698"/>
                    </a:lnTo>
                    <a:lnTo>
                      <a:pt x="118664" y="139626"/>
                    </a:lnTo>
                    <a:lnTo>
                      <a:pt x="166790" y="187752"/>
                    </a:lnTo>
                    <a:lnTo>
                      <a:pt x="187752" y="166790"/>
                    </a:lnTo>
                    <a:lnTo>
                      <a:pt x="139590" y="118664"/>
                    </a:lnTo>
                    <a:lnTo>
                      <a:pt x="207698" y="118664"/>
                    </a:lnTo>
                    <a:lnTo>
                      <a:pt x="207698" y="89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" name="Google Shape;39;p30"/>
              <p:cNvGrpSpPr/>
              <p:nvPr/>
            </p:nvGrpSpPr>
            <p:grpSpPr>
              <a:xfrm rot="5400000">
                <a:off x="8024436" y="1550521"/>
                <a:ext cx="1275844" cy="476741"/>
                <a:chOff x="1029776" y="-2882299"/>
                <a:chExt cx="700397" cy="261744"/>
              </a:xfrm>
            </p:grpSpPr>
            <p:sp>
              <p:nvSpPr>
                <p:cNvPr id="40" name="Google Shape;40;p30"/>
                <p:cNvSpPr/>
                <p:nvPr/>
              </p:nvSpPr>
              <p:spPr>
                <a:xfrm>
                  <a:off x="1029776" y="-2882299"/>
                  <a:ext cx="700397" cy="10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5"/>
                      </a:moveTo>
                      <a:lnTo>
                        <a:pt x="0" y="50156"/>
                      </a:lnTo>
                      <a:cubicBezTo>
                        <a:pt x="24770" y="50156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6"/>
                        <a:pt x="311384" y="50156"/>
                      </a:cubicBezTo>
                      <a:cubicBezTo>
                        <a:pt x="336154" y="50156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6"/>
                        <a:pt x="622624" y="50156"/>
                      </a:cubicBezTo>
                      <a:cubicBezTo>
                        <a:pt x="647358" y="50156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6"/>
                        <a:pt x="933863" y="50156"/>
                      </a:cubicBezTo>
                      <a:lnTo>
                        <a:pt x="933863" y="146335"/>
                      </a:lnTo>
                      <a:cubicBezTo>
                        <a:pt x="880805" y="146335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0"/>
                        <a:pt x="726491" y="113587"/>
                      </a:cubicBezTo>
                      <a:cubicBezTo>
                        <a:pt x="705058" y="127404"/>
                        <a:pt x="675682" y="146335"/>
                        <a:pt x="622624" y="146335"/>
                      </a:cubicBezTo>
                      <a:cubicBezTo>
                        <a:pt x="569566" y="146335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0"/>
                        <a:pt x="415252" y="113587"/>
                      </a:cubicBezTo>
                      <a:cubicBezTo>
                        <a:pt x="393818" y="127404"/>
                        <a:pt x="364442" y="146335"/>
                        <a:pt x="311384" y="146335"/>
                      </a:cubicBezTo>
                      <a:cubicBezTo>
                        <a:pt x="258326" y="146335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0"/>
                        <a:pt x="103904" y="113587"/>
                      </a:cubicBezTo>
                      <a:cubicBezTo>
                        <a:pt x="82470" y="127404"/>
                        <a:pt x="53094" y="146335"/>
                        <a:pt x="0" y="1463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30"/>
                <p:cNvSpPr/>
                <p:nvPr/>
              </p:nvSpPr>
              <p:spPr>
                <a:xfrm>
                  <a:off x="1029776" y="-2730306"/>
                  <a:ext cx="700397" cy="10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6"/>
                      </a:moveTo>
                      <a:lnTo>
                        <a:pt x="0" y="50157"/>
                      </a:lnTo>
                      <a:cubicBezTo>
                        <a:pt x="24770" y="50157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7"/>
                        <a:pt x="311384" y="50157"/>
                      </a:cubicBezTo>
                      <a:cubicBezTo>
                        <a:pt x="336154" y="50157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7"/>
                        <a:pt x="622624" y="50157"/>
                      </a:cubicBezTo>
                      <a:cubicBezTo>
                        <a:pt x="647358" y="50157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7"/>
                        <a:pt x="933863" y="50157"/>
                      </a:cubicBezTo>
                      <a:lnTo>
                        <a:pt x="933863" y="146336"/>
                      </a:lnTo>
                      <a:cubicBezTo>
                        <a:pt x="880805" y="146336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1"/>
                        <a:pt x="726491" y="113587"/>
                      </a:cubicBezTo>
                      <a:cubicBezTo>
                        <a:pt x="705058" y="127404"/>
                        <a:pt x="675682" y="146336"/>
                        <a:pt x="622624" y="146336"/>
                      </a:cubicBezTo>
                      <a:cubicBezTo>
                        <a:pt x="569566" y="146336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1"/>
                        <a:pt x="415252" y="113587"/>
                      </a:cubicBezTo>
                      <a:cubicBezTo>
                        <a:pt x="393818" y="127404"/>
                        <a:pt x="364442" y="146336"/>
                        <a:pt x="311384" y="146336"/>
                      </a:cubicBezTo>
                      <a:cubicBezTo>
                        <a:pt x="258326" y="146336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1"/>
                        <a:pt x="103904" y="113587"/>
                      </a:cubicBezTo>
                      <a:cubicBezTo>
                        <a:pt x="82470" y="127404"/>
                        <a:pt x="53094" y="146336"/>
                        <a:pt x="0" y="1463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" name="Google Shape;42;p30"/>
              <p:cNvSpPr/>
              <p:nvPr/>
            </p:nvSpPr>
            <p:spPr>
              <a:xfrm flipH="1">
                <a:off x="8185693" y="4262963"/>
                <a:ext cx="476681" cy="476681"/>
              </a:xfrm>
              <a:custGeom>
                <a:avLst/>
                <a:gdLst/>
                <a:ahLst/>
                <a:cxnLst/>
                <a:rect l="l" t="t" r="r" b="b"/>
                <a:pathLst>
                  <a:path w="342936" h="342936" extrusionOk="0">
                    <a:moveTo>
                      <a:pt x="171468" y="0"/>
                    </a:moveTo>
                    <a:cubicBezTo>
                      <a:pt x="76776" y="0"/>
                      <a:pt x="0" y="76776"/>
                      <a:pt x="0" y="171468"/>
                    </a:cubicBezTo>
                    <a:cubicBezTo>
                      <a:pt x="0" y="266160"/>
                      <a:pt x="76776" y="342936"/>
                      <a:pt x="171468" y="342936"/>
                    </a:cubicBezTo>
                    <a:cubicBezTo>
                      <a:pt x="266160" y="342936"/>
                      <a:pt x="342936" y="266160"/>
                      <a:pt x="342936" y="171468"/>
                    </a:cubicBezTo>
                    <a:cubicBezTo>
                      <a:pt x="342936" y="76776"/>
                      <a:pt x="266160" y="0"/>
                      <a:pt x="171468" y="0"/>
                    </a:cubicBezTo>
                    <a:close/>
                    <a:moveTo>
                      <a:pt x="171468" y="281863"/>
                    </a:moveTo>
                    <a:cubicBezTo>
                      <a:pt x="110504" y="281863"/>
                      <a:pt x="61073" y="232432"/>
                      <a:pt x="61073" y="171468"/>
                    </a:cubicBezTo>
                    <a:cubicBezTo>
                      <a:pt x="61073" y="110504"/>
                      <a:pt x="110504" y="61073"/>
                      <a:pt x="171468" y="61073"/>
                    </a:cubicBezTo>
                    <a:cubicBezTo>
                      <a:pt x="232432" y="61073"/>
                      <a:pt x="281863" y="110504"/>
                      <a:pt x="281863" y="171468"/>
                    </a:cubicBezTo>
                    <a:cubicBezTo>
                      <a:pt x="281863" y="232432"/>
                      <a:pt x="232432" y="281863"/>
                      <a:pt x="171468" y="2818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" name="Google Shape;43;p30"/>
              <p:cNvGrpSpPr/>
              <p:nvPr/>
            </p:nvGrpSpPr>
            <p:grpSpPr>
              <a:xfrm flipH="1">
                <a:off x="237135" y="4834532"/>
                <a:ext cx="951919" cy="475959"/>
                <a:chOff x="6896277" y="-5142175"/>
                <a:chExt cx="803104" cy="401551"/>
              </a:xfrm>
            </p:grpSpPr>
            <p:sp>
              <p:nvSpPr>
                <p:cNvPr id="44" name="Google Shape;44;p30"/>
                <p:cNvSpPr/>
                <p:nvPr/>
              </p:nvSpPr>
              <p:spPr>
                <a:xfrm>
                  <a:off x="6896277" y="-5142175"/>
                  <a:ext cx="803104" cy="401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05" h="535402" extrusionOk="0">
                      <a:moveTo>
                        <a:pt x="90884" y="535403"/>
                      </a:moveTo>
                      <a:cubicBezTo>
                        <a:pt x="90884" y="289915"/>
                        <a:pt x="289914" y="90884"/>
                        <a:pt x="535402" y="90884"/>
                      </a:cubicBezTo>
                      <a:cubicBezTo>
                        <a:pt x="780890" y="90884"/>
                        <a:pt x="979921" y="289915"/>
                        <a:pt x="979921" y="535403"/>
                      </a:cubicBezTo>
                      <a:lnTo>
                        <a:pt x="1070806" y="535403"/>
                      </a:lnTo>
                      <a:cubicBezTo>
                        <a:pt x="1070806" y="239722"/>
                        <a:pt x="831120" y="0"/>
                        <a:pt x="535402" y="0"/>
                      </a:cubicBezTo>
                      <a:cubicBezTo>
                        <a:pt x="239685" y="0"/>
                        <a:pt x="0" y="239685"/>
                        <a:pt x="0" y="535403"/>
                      </a:cubicBezTo>
                      <a:lnTo>
                        <a:pt x="90884" y="5354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45;p30"/>
                <p:cNvSpPr/>
                <p:nvPr/>
              </p:nvSpPr>
              <p:spPr>
                <a:xfrm>
                  <a:off x="7118908" y="-4919517"/>
                  <a:ext cx="357788" cy="178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050" h="238524" extrusionOk="0">
                      <a:moveTo>
                        <a:pt x="238525" y="84936"/>
                      </a:moveTo>
                      <a:cubicBezTo>
                        <a:pt x="323353" y="84936"/>
                        <a:pt x="392114" y="153698"/>
                        <a:pt x="392114" y="238525"/>
                      </a:cubicBezTo>
                      <a:lnTo>
                        <a:pt x="477050" y="238525"/>
                      </a:lnTo>
                      <a:cubicBezTo>
                        <a:pt x="477050" y="106805"/>
                        <a:pt x="370282" y="0"/>
                        <a:pt x="238525" y="0"/>
                      </a:cubicBezTo>
                      <a:cubicBezTo>
                        <a:pt x="106769" y="0"/>
                        <a:pt x="0" y="106769"/>
                        <a:pt x="0" y="238525"/>
                      </a:cubicBezTo>
                      <a:lnTo>
                        <a:pt x="84937" y="238525"/>
                      </a:lnTo>
                      <a:cubicBezTo>
                        <a:pt x="84937" y="153698"/>
                        <a:pt x="153698" y="84936"/>
                        <a:pt x="238525" y="849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" name="Google Shape;46;p30"/>
              <p:cNvSpPr/>
              <p:nvPr/>
            </p:nvSpPr>
            <p:spPr>
              <a:xfrm>
                <a:off x="93902" y="4358096"/>
                <a:ext cx="286459" cy="286459"/>
              </a:xfrm>
              <a:custGeom>
                <a:avLst/>
                <a:gdLst/>
                <a:ahLst/>
                <a:cxnLst/>
                <a:rect l="l" t="t" r="r" b="b"/>
                <a:pathLst>
                  <a:path w="836378" h="836378" extrusionOk="0">
                    <a:moveTo>
                      <a:pt x="836379" y="418189"/>
                    </a:moveTo>
                    <a:cubicBezTo>
                      <a:pt x="836379" y="649149"/>
                      <a:pt x="649149" y="836379"/>
                      <a:pt x="418189" y="836379"/>
                    </a:cubicBezTo>
                    <a:cubicBezTo>
                      <a:pt x="187229" y="836379"/>
                      <a:pt x="0" y="649149"/>
                      <a:pt x="0" y="418189"/>
                    </a:cubicBezTo>
                    <a:cubicBezTo>
                      <a:pt x="0" y="187230"/>
                      <a:pt x="187229" y="0"/>
                      <a:pt x="418189" y="0"/>
                    </a:cubicBezTo>
                    <a:cubicBezTo>
                      <a:pt x="649149" y="0"/>
                      <a:pt x="836379" y="187230"/>
                      <a:pt x="836379" y="418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30"/>
              <p:cNvSpPr/>
              <p:nvPr/>
            </p:nvSpPr>
            <p:spPr>
              <a:xfrm>
                <a:off x="7842424" y="281626"/>
                <a:ext cx="343267" cy="343267"/>
              </a:xfrm>
              <a:custGeom>
                <a:avLst/>
                <a:gdLst/>
                <a:ahLst/>
                <a:cxnLst/>
                <a:rect l="l" t="t" r="r" b="b"/>
                <a:pathLst>
                  <a:path w="635679" h="635679" extrusionOk="0">
                    <a:moveTo>
                      <a:pt x="635680" y="317840"/>
                    </a:moveTo>
                    <a:cubicBezTo>
                      <a:pt x="635680" y="493378"/>
                      <a:pt x="493378" y="635680"/>
                      <a:pt x="317840" y="635680"/>
                    </a:cubicBezTo>
                    <a:cubicBezTo>
                      <a:pt x="142302" y="635680"/>
                      <a:pt x="0" y="493378"/>
                      <a:pt x="0" y="317840"/>
                    </a:cubicBezTo>
                    <a:cubicBezTo>
                      <a:pt x="0" y="142302"/>
                      <a:pt x="142302" y="0"/>
                      <a:pt x="317840" y="0"/>
                    </a:cubicBezTo>
                    <a:cubicBezTo>
                      <a:pt x="493378" y="0"/>
                      <a:pt x="635680" y="142302"/>
                      <a:pt x="635680" y="317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" name="Google Shape;48;p30"/>
              <p:cNvGrpSpPr/>
              <p:nvPr/>
            </p:nvGrpSpPr>
            <p:grpSpPr>
              <a:xfrm rot="5400000">
                <a:off x="648185" y="-379941"/>
                <a:ext cx="1085831" cy="675413"/>
                <a:chOff x="4274895" y="3432746"/>
                <a:chExt cx="740272" cy="460467"/>
              </a:xfrm>
            </p:grpSpPr>
            <p:sp>
              <p:nvSpPr>
                <p:cNvPr id="49" name="Google Shape;49;p30"/>
                <p:cNvSpPr/>
                <p:nvPr/>
              </p:nvSpPr>
              <p:spPr>
                <a:xfrm>
                  <a:off x="4274895" y="3432746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50;p30"/>
                <p:cNvSpPr/>
                <p:nvPr/>
              </p:nvSpPr>
              <p:spPr>
                <a:xfrm>
                  <a:off x="4410106" y="3432746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51;p30"/>
                <p:cNvSpPr/>
                <p:nvPr/>
              </p:nvSpPr>
              <p:spPr>
                <a:xfrm>
                  <a:off x="4545290" y="3432746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30"/>
                <p:cNvSpPr/>
                <p:nvPr/>
              </p:nvSpPr>
              <p:spPr>
                <a:xfrm>
                  <a:off x="4680500" y="3432746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53;p30"/>
                <p:cNvSpPr/>
                <p:nvPr/>
              </p:nvSpPr>
              <p:spPr>
                <a:xfrm>
                  <a:off x="4815711" y="3432746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54;p30"/>
                <p:cNvSpPr/>
                <p:nvPr/>
              </p:nvSpPr>
              <p:spPr>
                <a:xfrm>
                  <a:off x="4950513" y="3432746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3815700" y="1860870"/>
            <a:ext cx="15126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5500" b="1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title" idx="2"/>
          </p:nvPr>
        </p:nvSpPr>
        <p:spPr>
          <a:xfrm>
            <a:off x="2276700" y="2807380"/>
            <a:ext cx="45906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31"/>
          <p:cNvGrpSpPr/>
          <p:nvPr/>
        </p:nvGrpSpPr>
        <p:grpSpPr>
          <a:xfrm>
            <a:off x="82922" y="-101174"/>
            <a:ext cx="8989382" cy="5165573"/>
            <a:chOff x="82922" y="-101174"/>
            <a:chExt cx="8989382" cy="5165573"/>
          </a:xfrm>
        </p:grpSpPr>
        <p:sp>
          <p:nvSpPr>
            <p:cNvPr id="59" name="Google Shape;59;p31"/>
            <p:cNvSpPr/>
            <p:nvPr/>
          </p:nvSpPr>
          <p:spPr>
            <a:xfrm flipH="1">
              <a:off x="82922" y="4353038"/>
              <a:ext cx="168503" cy="168530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1"/>
            <p:cNvSpPr/>
            <p:nvPr/>
          </p:nvSpPr>
          <p:spPr>
            <a:xfrm flipH="1">
              <a:off x="418051" y="4762451"/>
              <a:ext cx="301948" cy="301948"/>
            </a:xfrm>
            <a:custGeom>
              <a:avLst/>
              <a:gdLst/>
              <a:ahLst/>
              <a:cxnLst/>
              <a:rect l="l" t="t" r="r" b="b"/>
              <a:pathLst>
                <a:path w="635679" h="635679" extrusionOk="0">
                  <a:moveTo>
                    <a:pt x="635680" y="317840"/>
                  </a:moveTo>
                  <a:cubicBezTo>
                    <a:pt x="635680" y="493378"/>
                    <a:pt x="493378" y="635680"/>
                    <a:pt x="317840" y="635680"/>
                  </a:cubicBezTo>
                  <a:cubicBezTo>
                    <a:pt x="142302" y="635680"/>
                    <a:pt x="0" y="493378"/>
                    <a:pt x="0" y="317840"/>
                  </a:cubicBezTo>
                  <a:cubicBezTo>
                    <a:pt x="0" y="142302"/>
                    <a:pt x="142302" y="0"/>
                    <a:pt x="317840" y="0"/>
                  </a:cubicBezTo>
                  <a:cubicBezTo>
                    <a:pt x="493378" y="0"/>
                    <a:pt x="635680" y="142302"/>
                    <a:pt x="635680" y="3178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1"/>
            <p:cNvSpPr/>
            <p:nvPr/>
          </p:nvSpPr>
          <p:spPr>
            <a:xfrm flipH="1">
              <a:off x="194140" y="4639522"/>
              <a:ext cx="167969" cy="167980"/>
            </a:xfrm>
            <a:custGeom>
              <a:avLst/>
              <a:gdLst/>
              <a:ahLst/>
              <a:cxnLst/>
              <a:rect l="l" t="t" r="r" b="b"/>
              <a:pathLst>
                <a:path w="512881" h="512917" extrusionOk="0">
                  <a:moveTo>
                    <a:pt x="256441" y="0"/>
                  </a:moveTo>
                  <a:cubicBezTo>
                    <a:pt x="114820" y="0"/>
                    <a:pt x="0" y="114820"/>
                    <a:pt x="0" y="256440"/>
                  </a:cubicBezTo>
                  <a:cubicBezTo>
                    <a:pt x="0" y="398061"/>
                    <a:pt x="114820" y="512917"/>
                    <a:pt x="256441" y="512917"/>
                  </a:cubicBezTo>
                  <a:cubicBezTo>
                    <a:pt x="398061" y="512917"/>
                    <a:pt x="512881" y="398098"/>
                    <a:pt x="512881" y="256440"/>
                  </a:cubicBezTo>
                  <a:cubicBezTo>
                    <a:pt x="512881" y="114783"/>
                    <a:pt x="398061" y="0"/>
                    <a:pt x="256441" y="0"/>
                  </a:cubicBezTo>
                  <a:close/>
                  <a:moveTo>
                    <a:pt x="256441" y="389502"/>
                  </a:moveTo>
                  <a:cubicBezTo>
                    <a:pt x="182965" y="389502"/>
                    <a:pt x="123379" y="329916"/>
                    <a:pt x="123379" y="256440"/>
                  </a:cubicBezTo>
                  <a:cubicBezTo>
                    <a:pt x="123379" y="182965"/>
                    <a:pt x="182965" y="123379"/>
                    <a:pt x="256441" y="123379"/>
                  </a:cubicBezTo>
                  <a:cubicBezTo>
                    <a:pt x="329917" y="123379"/>
                    <a:pt x="389503" y="182965"/>
                    <a:pt x="389503" y="256440"/>
                  </a:cubicBezTo>
                  <a:cubicBezTo>
                    <a:pt x="389503" y="329916"/>
                    <a:pt x="329917" y="389502"/>
                    <a:pt x="256441" y="38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Google Shape;62;p31"/>
            <p:cNvGrpSpPr/>
            <p:nvPr/>
          </p:nvGrpSpPr>
          <p:grpSpPr>
            <a:xfrm flipH="1">
              <a:off x="7920363" y="-101174"/>
              <a:ext cx="1151941" cy="576015"/>
              <a:chOff x="6083797" y="754470"/>
              <a:chExt cx="902492" cy="451246"/>
            </a:xfrm>
          </p:grpSpPr>
          <p:sp>
            <p:nvSpPr>
              <p:cNvPr id="63" name="Google Shape;63;p31"/>
              <p:cNvSpPr/>
              <p:nvPr/>
            </p:nvSpPr>
            <p:spPr>
              <a:xfrm>
                <a:off x="6083797" y="754470"/>
                <a:ext cx="902492" cy="451246"/>
              </a:xfrm>
              <a:custGeom>
                <a:avLst/>
                <a:gdLst/>
                <a:ahLst/>
                <a:cxnLst/>
                <a:rect l="l" t="t" r="r" b="b"/>
                <a:pathLst>
                  <a:path w="1203323" h="601661" extrusionOk="0">
                    <a:moveTo>
                      <a:pt x="1101196" y="0"/>
                    </a:moveTo>
                    <a:cubicBezTo>
                      <a:pt x="1101196" y="275880"/>
                      <a:pt x="877541" y="499535"/>
                      <a:pt x="601661" y="499535"/>
                    </a:cubicBezTo>
                    <a:cubicBezTo>
                      <a:pt x="325782" y="499535"/>
                      <a:pt x="102126" y="275880"/>
                      <a:pt x="102126" y="0"/>
                    </a:cubicBezTo>
                    <a:lnTo>
                      <a:pt x="0" y="0"/>
                    </a:lnTo>
                    <a:cubicBezTo>
                      <a:pt x="0" y="332274"/>
                      <a:pt x="269388" y="601662"/>
                      <a:pt x="601661" y="601662"/>
                    </a:cubicBezTo>
                    <a:cubicBezTo>
                      <a:pt x="933936" y="601662"/>
                      <a:pt x="1203324" y="332274"/>
                      <a:pt x="1203324" y="0"/>
                    </a:cubicBezTo>
                    <a:lnTo>
                      <a:pt x="1101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31"/>
              <p:cNvSpPr/>
              <p:nvPr/>
            </p:nvSpPr>
            <p:spPr>
              <a:xfrm>
                <a:off x="6291033" y="754470"/>
                <a:ext cx="519137" cy="259568"/>
              </a:xfrm>
              <a:custGeom>
                <a:avLst/>
                <a:gdLst/>
                <a:ahLst/>
                <a:cxnLst/>
                <a:rect l="l" t="t" r="r" b="b"/>
                <a:pathLst>
                  <a:path w="692183" h="346091" extrusionOk="0">
                    <a:moveTo>
                      <a:pt x="346091" y="222858"/>
                    </a:moveTo>
                    <a:cubicBezTo>
                      <a:pt x="223003" y="222858"/>
                      <a:pt x="123234" y="123089"/>
                      <a:pt x="123234" y="0"/>
                    </a:cubicBezTo>
                    <a:lnTo>
                      <a:pt x="0" y="0"/>
                    </a:lnTo>
                    <a:cubicBezTo>
                      <a:pt x="0" y="191161"/>
                      <a:pt x="154967" y="346091"/>
                      <a:pt x="346091" y="346091"/>
                    </a:cubicBezTo>
                    <a:cubicBezTo>
                      <a:pt x="537216" y="346091"/>
                      <a:pt x="692183" y="191125"/>
                      <a:pt x="692183" y="0"/>
                    </a:cubicBezTo>
                    <a:lnTo>
                      <a:pt x="568949" y="0"/>
                    </a:lnTo>
                    <a:cubicBezTo>
                      <a:pt x="568949" y="123089"/>
                      <a:pt x="469180" y="222858"/>
                      <a:pt x="346091" y="2228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5" name="Google Shape;65;p31"/>
          <p:cNvSpPr txBox="1">
            <a:spLocks noGrp="1"/>
          </p:cNvSpPr>
          <p:nvPr>
            <p:ph type="subTitle" idx="1"/>
          </p:nvPr>
        </p:nvSpPr>
        <p:spPr>
          <a:xfrm>
            <a:off x="701250" y="1205000"/>
            <a:ext cx="7741500" cy="1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ubTitle" idx="2"/>
          </p:nvPr>
        </p:nvSpPr>
        <p:spPr>
          <a:xfrm>
            <a:off x="701250" y="2385400"/>
            <a:ext cx="7741500" cy="1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ubTitle" idx="3"/>
          </p:nvPr>
        </p:nvSpPr>
        <p:spPr>
          <a:xfrm>
            <a:off x="701250" y="3565800"/>
            <a:ext cx="7741500" cy="1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2"/>
          <p:cNvGrpSpPr/>
          <p:nvPr/>
        </p:nvGrpSpPr>
        <p:grpSpPr>
          <a:xfrm>
            <a:off x="112447" y="62825"/>
            <a:ext cx="8915661" cy="4953072"/>
            <a:chOff x="112447" y="62825"/>
            <a:chExt cx="8915661" cy="4953072"/>
          </a:xfrm>
        </p:grpSpPr>
        <p:sp>
          <p:nvSpPr>
            <p:cNvPr id="71" name="Google Shape;71;p32"/>
            <p:cNvSpPr/>
            <p:nvPr/>
          </p:nvSpPr>
          <p:spPr>
            <a:xfrm flipH="1">
              <a:off x="8530079" y="4729972"/>
              <a:ext cx="286544" cy="285925"/>
            </a:xfrm>
            <a:custGeom>
              <a:avLst/>
              <a:gdLst/>
              <a:ahLst/>
              <a:cxnLst/>
              <a:rect l="l" t="t" r="r" b="b"/>
              <a:pathLst>
                <a:path w="123777" h="123777" extrusionOk="0">
                  <a:moveTo>
                    <a:pt x="0" y="70720"/>
                  </a:moveTo>
                  <a:lnTo>
                    <a:pt x="40582" y="70720"/>
                  </a:lnTo>
                  <a:lnTo>
                    <a:pt x="11859" y="99407"/>
                  </a:lnTo>
                  <a:lnTo>
                    <a:pt x="24371" y="111883"/>
                  </a:lnTo>
                  <a:lnTo>
                    <a:pt x="53058" y="83196"/>
                  </a:lnTo>
                  <a:lnTo>
                    <a:pt x="53058" y="123778"/>
                  </a:lnTo>
                  <a:lnTo>
                    <a:pt x="70720" y="123778"/>
                  </a:lnTo>
                  <a:lnTo>
                    <a:pt x="70720" y="83196"/>
                  </a:lnTo>
                  <a:lnTo>
                    <a:pt x="99407" y="111883"/>
                  </a:lnTo>
                  <a:lnTo>
                    <a:pt x="111918" y="99407"/>
                  </a:lnTo>
                  <a:lnTo>
                    <a:pt x="83196" y="70720"/>
                  </a:lnTo>
                  <a:lnTo>
                    <a:pt x="123778" y="70720"/>
                  </a:lnTo>
                  <a:lnTo>
                    <a:pt x="123778" y="53058"/>
                  </a:lnTo>
                  <a:lnTo>
                    <a:pt x="83196" y="53058"/>
                  </a:lnTo>
                  <a:lnTo>
                    <a:pt x="111918" y="24371"/>
                  </a:lnTo>
                  <a:lnTo>
                    <a:pt x="99407" y="11859"/>
                  </a:lnTo>
                  <a:lnTo>
                    <a:pt x="70720" y="40582"/>
                  </a:lnTo>
                  <a:lnTo>
                    <a:pt x="70720" y="0"/>
                  </a:lnTo>
                  <a:lnTo>
                    <a:pt x="53058" y="0"/>
                  </a:lnTo>
                  <a:lnTo>
                    <a:pt x="53058" y="40582"/>
                  </a:lnTo>
                  <a:lnTo>
                    <a:pt x="24371" y="11859"/>
                  </a:lnTo>
                  <a:lnTo>
                    <a:pt x="11859" y="24371"/>
                  </a:lnTo>
                  <a:lnTo>
                    <a:pt x="40582" y="53058"/>
                  </a:lnTo>
                  <a:lnTo>
                    <a:pt x="0" y="53058"/>
                  </a:lnTo>
                  <a:lnTo>
                    <a:pt x="0" y="707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" name="Google Shape;72;p32"/>
            <p:cNvGrpSpPr/>
            <p:nvPr/>
          </p:nvGrpSpPr>
          <p:grpSpPr>
            <a:xfrm rot="10800000" flipH="1">
              <a:off x="8704742" y="3728878"/>
              <a:ext cx="323366" cy="865201"/>
              <a:chOff x="14340994" y="-70695"/>
              <a:chExt cx="261771" cy="700397"/>
            </a:xfrm>
          </p:grpSpPr>
          <p:sp>
            <p:nvSpPr>
              <p:cNvPr id="73" name="Google Shape;73;p32"/>
              <p:cNvSpPr/>
              <p:nvPr/>
            </p:nvSpPr>
            <p:spPr>
              <a:xfrm>
                <a:off x="14340994" y="-7069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1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1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1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4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4" y="228806"/>
                      <a:pt x="146336" y="258181"/>
                      <a:pt x="146336" y="311239"/>
                    </a:cubicBezTo>
                    <a:cubicBezTo>
                      <a:pt x="146336" y="364297"/>
                      <a:pt x="127404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4" y="540045"/>
                      <a:pt x="146336" y="569421"/>
                      <a:pt x="146336" y="622479"/>
                    </a:cubicBezTo>
                    <a:cubicBezTo>
                      <a:pt x="146336" y="675537"/>
                      <a:pt x="127404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4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32"/>
              <p:cNvSpPr/>
              <p:nvPr/>
            </p:nvSpPr>
            <p:spPr>
              <a:xfrm>
                <a:off x="14493014" y="-7069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2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2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2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5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5" y="228806"/>
                      <a:pt x="146336" y="258181"/>
                      <a:pt x="146336" y="311239"/>
                    </a:cubicBezTo>
                    <a:cubicBezTo>
                      <a:pt x="146336" y="364297"/>
                      <a:pt x="127405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5" y="540045"/>
                      <a:pt x="146336" y="569421"/>
                      <a:pt x="146336" y="622479"/>
                    </a:cubicBezTo>
                    <a:cubicBezTo>
                      <a:pt x="146336" y="675537"/>
                      <a:pt x="127405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5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" name="Google Shape;75;p32"/>
            <p:cNvSpPr/>
            <p:nvPr/>
          </p:nvSpPr>
          <p:spPr>
            <a:xfrm>
              <a:off x="194238" y="62825"/>
              <a:ext cx="384946" cy="384946"/>
            </a:xfrm>
            <a:custGeom>
              <a:avLst/>
              <a:gdLst/>
              <a:ahLst/>
              <a:cxnLst/>
              <a:rect l="l" t="t" r="r" b="b"/>
              <a:pathLst>
                <a:path w="342936" h="342936" extrusionOk="0">
                  <a:moveTo>
                    <a:pt x="171468" y="0"/>
                  </a:moveTo>
                  <a:cubicBezTo>
                    <a:pt x="76776" y="0"/>
                    <a:pt x="0" y="76776"/>
                    <a:pt x="0" y="171468"/>
                  </a:cubicBezTo>
                  <a:cubicBezTo>
                    <a:pt x="0" y="266160"/>
                    <a:pt x="76776" y="342936"/>
                    <a:pt x="171468" y="342936"/>
                  </a:cubicBezTo>
                  <a:cubicBezTo>
                    <a:pt x="266160" y="342936"/>
                    <a:pt x="342936" y="266160"/>
                    <a:pt x="342936" y="171468"/>
                  </a:cubicBezTo>
                  <a:cubicBezTo>
                    <a:pt x="342936" y="76776"/>
                    <a:pt x="266160" y="0"/>
                    <a:pt x="171468" y="0"/>
                  </a:cubicBezTo>
                  <a:close/>
                  <a:moveTo>
                    <a:pt x="171468" y="281863"/>
                  </a:moveTo>
                  <a:cubicBezTo>
                    <a:pt x="110504" y="281863"/>
                    <a:pt x="61073" y="232432"/>
                    <a:pt x="61073" y="171468"/>
                  </a:cubicBezTo>
                  <a:cubicBezTo>
                    <a:pt x="61073" y="110504"/>
                    <a:pt x="110504" y="61073"/>
                    <a:pt x="171468" y="61073"/>
                  </a:cubicBezTo>
                  <a:cubicBezTo>
                    <a:pt x="232432" y="61073"/>
                    <a:pt x="281863" y="110504"/>
                    <a:pt x="281863" y="171468"/>
                  </a:cubicBezTo>
                  <a:cubicBezTo>
                    <a:pt x="281863" y="232432"/>
                    <a:pt x="232432" y="281863"/>
                    <a:pt x="171468" y="2818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2"/>
            <p:cNvSpPr/>
            <p:nvPr/>
          </p:nvSpPr>
          <p:spPr>
            <a:xfrm flipH="1">
              <a:off x="112447" y="523113"/>
              <a:ext cx="168503" cy="168530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32"/>
          <p:cNvSpPr txBox="1">
            <a:spLocks noGrp="1"/>
          </p:cNvSpPr>
          <p:nvPr>
            <p:ph type="subTitle" idx="1"/>
          </p:nvPr>
        </p:nvSpPr>
        <p:spPr>
          <a:xfrm>
            <a:off x="905125" y="1878425"/>
            <a:ext cx="4104900" cy="17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3"/>
          <p:cNvGrpSpPr/>
          <p:nvPr/>
        </p:nvGrpSpPr>
        <p:grpSpPr>
          <a:xfrm>
            <a:off x="151423" y="118478"/>
            <a:ext cx="8864193" cy="4926629"/>
            <a:chOff x="151423" y="118478"/>
            <a:chExt cx="8864193" cy="4926629"/>
          </a:xfrm>
        </p:grpSpPr>
        <p:sp>
          <p:nvSpPr>
            <p:cNvPr id="81" name="Google Shape;81;p33"/>
            <p:cNvSpPr/>
            <p:nvPr/>
          </p:nvSpPr>
          <p:spPr>
            <a:xfrm flipH="1">
              <a:off x="8347852" y="4626725"/>
              <a:ext cx="418382" cy="418382"/>
            </a:xfrm>
            <a:custGeom>
              <a:avLst/>
              <a:gdLst/>
              <a:ahLst/>
              <a:cxnLst/>
              <a:rect l="l" t="t" r="r" b="b"/>
              <a:pathLst>
                <a:path w="342936" h="342936" extrusionOk="0">
                  <a:moveTo>
                    <a:pt x="171468" y="0"/>
                  </a:moveTo>
                  <a:cubicBezTo>
                    <a:pt x="76776" y="0"/>
                    <a:pt x="0" y="76776"/>
                    <a:pt x="0" y="171468"/>
                  </a:cubicBezTo>
                  <a:cubicBezTo>
                    <a:pt x="0" y="266160"/>
                    <a:pt x="76776" y="342936"/>
                    <a:pt x="171468" y="342936"/>
                  </a:cubicBezTo>
                  <a:cubicBezTo>
                    <a:pt x="266160" y="342936"/>
                    <a:pt x="342936" y="266160"/>
                    <a:pt x="342936" y="171468"/>
                  </a:cubicBezTo>
                  <a:cubicBezTo>
                    <a:pt x="342936" y="76776"/>
                    <a:pt x="266160" y="0"/>
                    <a:pt x="171468" y="0"/>
                  </a:cubicBezTo>
                  <a:close/>
                  <a:moveTo>
                    <a:pt x="171468" y="281863"/>
                  </a:moveTo>
                  <a:cubicBezTo>
                    <a:pt x="110504" y="281863"/>
                    <a:pt x="61073" y="232432"/>
                    <a:pt x="61073" y="171468"/>
                  </a:cubicBezTo>
                  <a:cubicBezTo>
                    <a:pt x="61073" y="110504"/>
                    <a:pt x="110504" y="61073"/>
                    <a:pt x="171468" y="61073"/>
                  </a:cubicBezTo>
                  <a:cubicBezTo>
                    <a:pt x="232432" y="61073"/>
                    <a:pt x="281863" y="110504"/>
                    <a:pt x="281863" y="171468"/>
                  </a:cubicBezTo>
                  <a:cubicBezTo>
                    <a:pt x="281863" y="232432"/>
                    <a:pt x="232432" y="281863"/>
                    <a:pt x="171468" y="2818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3"/>
            <p:cNvSpPr/>
            <p:nvPr/>
          </p:nvSpPr>
          <p:spPr>
            <a:xfrm flipH="1">
              <a:off x="151423" y="328625"/>
              <a:ext cx="249238" cy="249238"/>
            </a:xfrm>
            <a:custGeom>
              <a:avLst/>
              <a:gdLst/>
              <a:ahLst/>
              <a:cxnLst/>
              <a:rect l="l" t="t" r="r" b="b"/>
              <a:pathLst>
                <a:path w="207698" h="207698" extrusionOk="0">
                  <a:moveTo>
                    <a:pt x="207698" y="89035"/>
                  </a:moveTo>
                  <a:lnTo>
                    <a:pt x="139590" y="89035"/>
                  </a:lnTo>
                  <a:lnTo>
                    <a:pt x="187752" y="40909"/>
                  </a:lnTo>
                  <a:lnTo>
                    <a:pt x="166790" y="19947"/>
                  </a:lnTo>
                  <a:lnTo>
                    <a:pt x="118664" y="68072"/>
                  </a:lnTo>
                  <a:lnTo>
                    <a:pt x="118664" y="0"/>
                  </a:lnTo>
                  <a:lnTo>
                    <a:pt x="89034" y="0"/>
                  </a:lnTo>
                  <a:lnTo>
                    <a:pt x="89034" y="68072"/>
                  </a:lnTo>
                  <a:lnTo>
                    <a:pt x="40872" y="19947"/>
                  </a:lnTo>
                  <a:lnTo>
                    <a:pt x="19947" y="40909"/>
                  </a:lnTo>
                  <a:lnTo>
                    <a:pt x="68072" y="89035"/>
                  </a:lnTo>
                  <a:lnTo>
                    <a:pt x="0" y="89035"/>
                  </a:lnTo>
                  <a:lnTo>
                    <a:pt x="0" y="118664"/>
                  </a:lnTo>
                  <a:lnTo>
                    <a:pt x="68072" y="118664"/>
                  </a:lnTo>
                  <a:lnTo>
                    <a:pt x="19947" y="166790"/>
                  </a:lnTo>
                  <a:lnTo>
                    <a:pt x="40872" y="187752"/>
                  </a:lnTo>
                  <a:lnTo>
                    <a:pt x="89034" y="139626"/>
                  </a:lnTo>
                  <a:lnTo>
                    <a:pt x="89034" y="207698"/>
                  </a:lnTo>
                  <a:lnTo>
                    <a:pt x="118664" y="207698"/>
                  </a:lnTo>
                  <a:lnTo>
                    <a:pt x="118664" y="139626"/>
                  </a:lnTo>
                  <a:lnTo>
                    <a:pt x="166790" y="187752"/>
                  </a:lnTo>
                  <a:lnTo>
                    <a:pt x="187752" y="166790"/>
                  </a:lnTo>
                  <a:lnTo>
                    <a:pt x="139590" y="118664"/>
                  </a:lnTo>
                  <a:lnTo>
                    <a:pt x="207698" y="118664"/>
                  </a:lnTo>
                  <a:lnTo>
                    <a:pt x="207698" y="890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3"/>
            <p:cNvSpPr/>
            <p:nvPr/>
          </p:nvSpPr>
          <p:spPr>
            <a:xfrm flipH="1">
              <a:off x="8766231" y="4377306"/>
              <a:ext cx="249385" cy="249425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3"/>
            <p:cNvSpPr/>
            <p:nvPr/>
          </p:nvSpPr>
          <p:spPr>
            <a:xfrm flipH="1">
              <a:off x="318859" y="118478"/>
              <a:ext cx="154730" cy="154730"/>
            </a:xfrm>
            <a:custGeom>
              <a:avLst/>
              <a:gdLst/>
              <a:ahLst/>
              <a:cxnLst/>
              <a:rect l="l" t="t" r="r" b="b"/>
              <a:pathLst>
                <a:path w="836378" h="836378" extrusionOk="0">
                  <a:moveTo>
                    <a:pt x="836379" y="418189"/>
                  </a:moveTo>
                  <a:cubicBezTo>
                    <a:pt x="836379" y="649149"/>
                    <a:pt x="649149" y="836379"/>
                    <a:pt x="418189" y="836379"/>
                  </a:cubicBezTo>
                  <a:cubicBezTo>
                    <a:pt x="187229" y="836379"/>
                    <a:pt x="0" y="649149"/>
                    <a:pt x="0" y="418189"/>
                  </a:cubicBezTo>
                  <a:cubicBezTo>
                    <a:pt x="0" y="187230"/>
                    <a:pt x="187229" y="0"/>
                    <a:pt x="418189" y="0"/>
                  </a:cubicBezTo>
                  <a:cubicBezTo>
                    <a:pt x="649149" y="0"/>
                    <a:pt x="836379" y="187230"/>
                    <a:pt x="836379" y="418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33"/>
          <p:cNvSpPr txBox="1">
            <a:spLocks noGrp="1"/>
          </p:cNvSpPr>
          <p:nvPr>
            <p:ph type="subTitle" idx="1"/>
          </p:nvPr>
        </p:nvSpPr>
        <p:spPr>
          <a:xfrm>
            <a:off x="4725033" y="2016775"/>
            <a:ext cx="3660900" cy="17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subTitle" idx="2"/>
          </p:nvPr>
        </p:nvSpPr>
        <p:spPr>
          <a:xfrm>
            <a:off x="758067" y="2016775"/>
            <a:ext cx="3664800" cy="17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0" name="Google Shape;90;p34"/>
          <p:cNvGrpSpPr/>
          <p:nvPr/>
        </p:nvGrpSpPr>
        <p:grpSpPr>
          <a:xfrm>
            <a:off x="-156064" y="63997"/>
            <a:ext cx="9644769" cy="911067"/>
            <a:chOff x="-156064" y="63997"/>
            <a:chExt cx="9644769" cy="911067"/>
          </a:xfrm>
        </p:grpSpPr>
        <p:grpSp>
          <p:nvGrpSpPr>
            <p:cNvPr id="91" name="Google Shape;91;p34"/>
            <p:cNvGrpSpPr/>
            <p:nvPr/>
          </p:nvGrpSpPr>
          <p:grpSpPr>
            <a:xfrm rot="-5400000" flipH="1">
              <a:off x="-383831" y="291764"/>
              <a:ext cx="911067" cy="455533"/>
              <a:chOff x="6083802" y="754477"/>
              <a:chExt cx="1350730" cy="675364"/>
            </a:xfrm>
          </p:grpSpPr>
          <p:sp>
            <p:nvSpPr>
              <p:cNvPr id="92" name="Google Shape;92;p34"/>
              <p:cNvSpPr/>
              <p:nvPr/>
            </p:nvSpPr>
            <p:spPr>
              <a:xfrm>
                <a:off x="6083802" y="754477"/>
                <a:ext cx="1350730" cy="675364"/>
              </a:xfrm>
              <a:custGeom>
                <a:avLst/>
                <a:gdLst/>
                <a:ahLst/>
                <a:cxnLst/>
                <a:rect l="l" t="t" r="r" b="b"/>
                <a:pathLst>
                  <a:path w="1203323" h="601661" extrusionOk="0">
                    <a:moveTo>
                      <a:pt x="1101196" y="0"/>
                    </a:moveTo>
                    <a:cubicBezTo>
                      <a:pt x="1101196" y="275880"/>
                      <a:pt x="877541" y="499535"/>
                      <a:pt x="601661" y="499535"/>
                    </a:cubicBezTo>
                    <a:cubicBezTo>
                      <a:pt x="325782" y="499535"/>
                      <a:pt x="102126" y="275880"/>
                      <a:pt x="102126" y="0"/>
                    </a:cubicBezTo>
                    <a:lnTo>
                      <a:pt x="0" y="0"/>
                    </a:lnTo>
                    <a:cubicBezTo>
                      <a:pt x="0" y="332274"/>
                      <a:pt x="269388" y="601662"/>
                      <a:pt x="601661" y="601662"/>
                    </a:cubicBezTo>
                    <a:cubicBezTo>
                      <a:pt x="933936" y="601662"/>
                      <a:pt x="1203324" y="332274"/>
                      <a:pt x="1203324" y="0"/>
                    </a:cubicBezTo>
                    <a:lnTo>
                      <a:pt x="1101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34"/>
              <p:cNvSpPr/>
              <p:nvPr/>
            </p:nvSpPr>
            <p:spPr>
              <a:xfrm>
                <a:off x="6393993" y="754477"/>
                <a:ext cx="776975" cy="388487"/>
              </a:xfrm>
              <a:custGeom>
                <a:avLst/>
                <a:gdLst/>
                <a:ahLst/>
                <a:cxnLst/>
                <a:rect l="l" t="t" r="r" b="b"/>
                <a:pathLst>
                  <a:path w="692183" h="346091" extrusionOk="0">
                    <a:moveTo>
                      <a:pt x="346091" y="222858"/>
                    </a:moveTo>
                    <a:cubicBezTo>
                      <a:pt x="223003" y="222858"/>
                      <a:pt x="123234" y="123089"/>
                      <a:pt x="123234" y="0"/>
                    </a:cubicBezTo>
                    <a:lnTo>
                      <a:pt x="0" y="0"/>
                    </a:lnTo>
                    <a:cubicBezTo>
                      <a:pt x="0" y="191161"/>
                      <a:pt x="154967" y="346091"/>
                      <a:pt x="346091" y="346091"/>
                    </a:cubicBezTo>
                    <a:cubicBezTo>
                      <a:pt x="537216" y="346091"/>
                      <a:pt x="692183" y="191125"/>
                      <a:pt x="692183" y="0"/>
                    </a:cubicBezTo>
                    <a:lnTo>
                      <a:pt x="568949" y="0"/>
                    </a:lnTo>
                    <a:cubicBezTo>
                      <a:pt x="568949" y="123089"/>
                      <a:pt x="469180" y="222858"/>
                      <a:pt x="346091" y="2228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" name="Google Shape;94;p34"/>
            <p:cNvGrpSpPr/>
            <p:nvPr/>
          </p:nvGrpSpPr>
          <p:grpSpPr>
            <a:xfrm>
              <a:off x="8212861" y="233271"/>
              <a:ext cx="1275844" cy="476741"/>
              <a:chOff x="1029776" y="-2882299"/>
              <a:chExt cx="700397" cy="261744"/>
            </a:xfrm>
          </p:grpSpPr>
          <p:sp>
            <p:nvSpPr>
              <p:cNvPr id="95" name="Google Shape;95;p34"/>
              <p:cNvSpPr/>
              <p:nvPr/>
            </p:nvSpPr>
            <p:spPr>
              <a:xfrm>
                <a:off x="1029776" y="-2882299"/>
                <a:ext cx="700397" cy="109751"/>
              </a:xfrm>
              <a:custGeom>
                <a:avLst/>
                <a:gdLst/>
                <a:ahLst/>
                <a:cxnLst/>
                <a:rect l="l" t="t" r="r" b="b"/>
                <a:pathLst>
                  <a:path w="933863" h="146335" extrusionOk="0">
                    <a:moveTo>
                      <a:pt x="0" y="146335"/>
                    </a:moveTo>
                    <a:lnTo>
                      <a:pt x="0" y="50156"/>
                    </a:lnTo>
                    <a:cubicBezTo>
                      <a:pt x="24770" y="50156"/>
                      <a:pt x="34344" y="43955"/>
                      <a:pt x="51789" y="32749"/>
                    </a:cubicBezTo>
                    <a:cubicBezTo>
                      <a:pt x="73222" y="18931"/>
                      <a:pt x="102598" y="0"/>
                      <a:pt x="155692" y="0"/>
                    </a:cubicBezTo>
                    <a:cubicBezTo>
                      <a:pt x="208786" y="0"/>
                      <a:pt x="238126" y="18931"/>
                      <a:pt x="259596" y="32749"/>
                    </a:cubicBezTo>
                    <a:cubicBezTo>
                      <a:pt x="277004" y="43991"/>
                      <a:pt x="286614" y="50156"/>
                      <a:pt x="311384" y="50156"/>
                    </a:cubicBezTo>
                    <a:cubicBezTo>
                      <a:pt x="336154" y="50156"/>
                      <a:pt x="345729" y="43955"/>
                      <a:pt x="363137" y="32749"/>
                    </a:cubicBezTo>
                    <a:cubicBezTo>
                      <a:pt x="384570" y="18931"/>
                      <a:pt x="413946" y="0"/>
                      <a:pt x="467004" y="0"/>
                    </a:cubicBezTo>
                    <a:cubicBezTo>
                      <a:pt x="520062" y="0"/>
                      <a:pt x="549438" y="18931"/>
                      <a:pt x="570871" y="32749"/>
                    </a:cubicBezTo>
                    <a:cubicBezTo>
                      <a:pt x="588279" y="43991"/>
                      <a:pt x="597890" y="50156"/>
                      <a:pt x="622624" y="50156"/>
                    </a:cubicBezTo>
                    <a:cubicBezTo>
                      <a:pt x="647358" y="50156"/>
                      <a:pt x="656968" y="43955"/>
                      <a:pt x="674376" y="32749"/>
                    </a:cubicBezTo>
                    <a:cubicBezTo>
                      <a:pt x="695810" y="18931"/>
                      <a:pt x="725185" y="0"/>
                      <a:pt x="778243" y="0"/>
                    </a:cubicBezTo>
                    <a:cubicBezTo>
                      <a:pt x="831301" y="0"/>
                      <a:pt x="860677" y="18931"/>
                      <a:pt x="882111" y="32749"/>
                    </a:cubicBezTo>
                    <a:cubicBezTo>
                      <a:pt x="899519" y="43991"/>
                      <a:pt x="909129" y="50156"/>
                      <a:pt x="933863" y="50156"/>
                    </a:cubicBezTo>
                    <a:lnTo>
                      <a:pt x="933863" y="146335"/>
                    </a:lnTo>
                    <a:cubicBezTo>
                      <a:pt x="880805" y="146335"/>
                      <a:pt x="851429" y="127404"/>
                      <a:pt x="829996" y="113587"/>
                    </a:cubicBezTo>
                    <a:cubicBezTo>
                      <a:pt x="812588" y="102344"/>
                      <a:pt x="802977" y="96179"/>
                      <a:pt x="778243" y="96179"/>
                    </a:cubicBezTo>
                    <a:cubicBezTo>
                      <a:pt x="753510" y="96179"/>
                      <a:pt x="743899" y="102380"/>
                      <a:pt x="726491" y="113587"/>
                    </a:cubicBezTo>
                    <a:cubicBezTo>
                      <a:pt x="705058" y="127404"/>
                      <a:pt x="675682" y="146335"/>
                      <a:pt x="622624" y="146335"/>
                    </a:cubicBezTo>
                    <a:cubicBezTo>
                      <a:pt x="569566" y="146335"/>
                      <a:pt x="540190" y="127404"/>
                      <a:pt x="518756" y="113587"/>
                    </a:cubicBezTo>
                    <a:cubicBezTo>
                      <a:pt x="501348" y="102344"/>
                      <a:pt x="491738" y="96179"/>
                      <a:pt x="467004" y="96179"/>
                    </a:cubicBezTo>
                    <a:cubicBezTo>
                      <a:pt x="442270" y="96179"/>
                      <a:pt x="432660" y="102380"/>
                      <a:pt x="415252" y="113587"/>
                    </a:cubicBezTo>
                    <a:cubicBezTo>
                      <a:pt x="393818" y="127404"/>
                      <a:pt x="364442" y="146335"/>
                      <a:pt x="311384" y="146335"/>
                    </a:cubicBezTo>
                    <a:cubicBezTo>
                      <a:pt x="258326" y="146335"/>
                      <a:pt x="228951" y="127404"/>
                      <a:pt x="207481" y="113587"/>
                    </a:cubicBezTo>
                    <a:cubicBezTo>
                      <a:pt x="190073" y="102344"/>
                      <a:pt x="180462" y="96179"/>
                      <a:pt x="155692" y="96179"/>
                    </a:cubicBezTo>
                    <a:cubicBezTo>
                      <a:pt x="130922" y="96179"/>
                      <a:pt x="121348" y="102380"/>
                      <a:pt x="103904" y="113587"/>
                    </a:cubicBezTo>
                    <a:cubicBezTo>
                      <a:pt x="82470" y="127404"/>
                      <a:pt x="53094" y="146335"/>
                      <a:pt x="0" y="1463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34"/>
              <p:cNvSpPr/>
              <p:nvPr/>
            </p:nvSpPr>
            <p:spPr>
              <a:xfrm>
                <a:off x="1029776" y="-2730306"/>
                <a:ext cx="700397" cy="109751"/>
              </a:xfrm>
              <a:custGeom>
                <a:avLst/>
                <a:gdLst/>
                <a:ahLst/>
                <a:cxnLst/>
                <a:rect l="l" t="t" r="r" b="b"/>
                <a:pathLst>
                  <a:path w="933863" h="146335" extrusionOk="0">
                    <a:moveTo>
                      <a:pt x="0" y="146336"/>
                    </a:moveTo>
                    <a:lnTo>
                      <a:pt x="0" y="50157"/>
                    </a:lnTo>
                    <a:cubicBezTo>
                      <a:pt x="24770" y="50157"/>
                      <a:pt x="34344" y="43955"/>
                      <a:pt x="51789" y="32749"/>
                    </a:cubicBezTo>
                    <a:cubicBezTo>
                      <a:pt x="73222" y="18931"/>
                      <a:pt x="102598" y="0"/>
                      <a:pt x="155692" y="0"/>
                    </a:cubicBezTo>
                    <a:cubicBezTo>
                      <a:pt x="208786" y="0"/>
                      <a:pt x="238126" y="18931"/>
                      <a:pt x="259596" y="32749"/>
                    </a:cubicBezTo>
                    <a:cubicBezTo>
                      <a:pt x="277004" y="43991"/>
                      <a:pt x="286614" y="50157"/>
                      <a:pt x="311384" y="50157"/>
                    </a:cubicBezTo>
                    <a:cubicBezTo>
                      <a:pt x="336154" y="50157"/>
                      <a:pt x="345729" y="43955"/>
                      <a:pt x="363137" y="32749"/>
                    </a:cubicBezTo>
                    <a:cubicBezTo>
                      <a:pt x="384570" y="18931"/>
                      <a:pt x="413946" y="0"/>
                      <a:pt x="467004" y="0"/>
                    </a:cubicBezTo>
                    <a:cubicBezTo>
                      <a:pt x="520062" y="0"/>
                      <a:pt x="549438" y="18931"/>
                      <a:pt x="570871" y="32749"/>
                    </a:cubicBezTo>
                    <a:cubicBezTo>
                      <a:pt x="588279" y="43991"/>
                      <a:pt x="597890" y="50157"/>
                      <a:pt x="622624" y="50157"/>
                    </a:cubicBezTo>
                    <a:cubicBezTo>
                      <a:pt x="647358" y="50157"/>
                      <a:pt x="656968" y="43955"/>
                      <a:pt x="674376" y="32749"/>
                    </a:cubicBezTo>
                    <a:cubicBezTo>
                      <a:pt x="695810" y="18931"/>
                      <a:pt x="725185" y="0"/>
                      <a:pt x="778243" y="0"/>
                    </a:cubicBezTo>
                    <a:cubicBezTo>
                      <a:pt x="831301" y="0"/>
                      <a:pt x="860677" y="18931"/>
                      <a:pt x="882111" y="32749"/>
                    </a:cubicBezTo>
                    <a:cubicBezTo>
                      <a:pt x="899519" y="43991"/>
                      <a:pt x="909129" y="50157"/>
                      <a:pt x="933863" y="50157"/>
                    </a:cubicBezTo>
                    <a:lnTo>
                      <a:pt x="933863" y="146336"/>
                    </a:lnTo>
                    <a:cubicBezTo>
                      <a:pt x="880805" y="146336"/>
                      <a:pt x="851429" y="127404"/>
                      <a:pt x="829996" y="113587"/>
                    </a:cubicBezTo>
                    <a:cubicBezTo>
                      <a:pt x="812588" y="102344"/>
                      <a:pt x="802977" y="96179"/>
                      <a:pt x="778243" y="96179"/>
                    </a:cubicBezTo>
                    <a:cubicBezTo>
                      <a:pt x="753510" y="96179"/>
                      <a:pt x="743899" y="102381"/>
                      <a:pt x="726491" y="113587"/>
                    </a:cubicBezTo>
                    <a:cubicBezTo>
                      <a:pt x="705058" y="127404"/>
                      <a:pt x="675682" y="146336"/>
                      <a:pt x="622624" y="146336"/>
                    </a:cubicBezTo>
                    <a:cubicBezTo>
                      <a:pt x="569566" y="146336"/>
                      <a:pt x="540190" y="127404"/>
                      <a:pt x="518756" y="113587"/>
                    </a:cubicBezTo>
                    <a:cubicBezTo>
                      <a:pt x="501348" y="102344"/>
                      <a:pt x="491738" y="96179"/>
                      <a:pt x="467004" y="96179"/>
                    </a:cubicBezTo>
                    <a:cubicBezTo>
                      <a:pt x="442270" y="96179"/>
                      <a:pt x="432660" y="102381"/>
                      <a:pt x="415252" y="113587"/>
                    </a:cubicBezTo>
                    <a:cubicBezTo>
                      <a:pt x="393818" y="127404"/>
                      <a:pt x="364442" y="146336"/>
                      <a:pt x="311384" y="146336"/>
                    </a:cubicBezTo>
                    <a:cubicBezTo>
                      <a:pt x="258326" y="146336"/>
                      <a:pt x="228951" y="127404"/>
                      <a:pt x="207481" y="113587"/>
                    </a:cubicBezTo>
                    <a:cubicBezTo>
                      <a:pt x="190073" y="102344"/>
                      <a:pt x="180462" y="96179"/>
                      <a:pt x="155692" y="96179"/>
                    </a:cubicBezTo>
                    <a:cubicBezTo>
                      <a:pt x="130922" y="96179"/>
                      <a:pt x="121348" y="102381"/>
                      <a:pt x="103904" y="113587"/>
                    </a:cubicBezTo>
                    <a:cubicBezTo>
                      <a:pt x="82470" y="127404"/>
                      <a:pt x="53094" y="146336"/>
                      <a:pt x="0" y="1463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5"/>
          <p:cNvGrpSpPr/>
          <p:nvPr/>
        </p:nvGrpSpPr>
        <p:grpSpPr>
          <a:xfrm>
            <a:off x="-823949" y="-1481350"/>
            <a:ext cx="10551403" cy="8106205"/>
            <a:chOff x="-823949" y="-1481350"/>
            <a:chExt cx="10551403" cy="8106205"/>
          </a:xfrm>
        </p:grpSpPr>
        <p:sp>
          <p:nvSpPr>
            <p:cNvPr id="99" name="Google Shape;99;p35"/>
            <p:cNvSpPr/>
            <p:nvPr/>
          </p:nvSpPr>
          <p:spPr>
            <a:xfrm flipH="1">
              <a:off x="-823949" y="-1481350"/>
              <a:ext cx="2441322" cy="8106205"/>
            </a:xfrm>
            <a:custGeom>
              <a:avLst/>
              <a:gdLst/>
              <a:ahLst/>
              <a:cxnLst/>
              <a:rect l="l" t="t" r="r" b="b"/>
              <a:pathLst>
                <a:path w="1513998" h="5027104" extrusionOk="0">
                  <a:moveTo>
                    <a:pt x="245650" y="0"/>
                  </a:moveTo>
                  <a:cubicBezTo>
                    <a:pt x="148780" y="191834"/>
                    <a:pt x="0" y="303276"/>
                    <a:pt x="0" y="645414"/>
                  </a:cubicBezTo>
                  <a:cubicBezTo>
                    <a:pt x="0" y="1152811"/>
                    <a:pt x="327184" y="1152811"/>
                    <a:pt x="327184" y="1660303"/>
                  </a:cubicBezTo>
                  <a:cubicBezTo>
                    <a:pt x="327184" y="2167795"/>
                    <a:pt x="0" y="2167795"/>
                    <a:pt x="0" y="2675191"/>
                  </a:cubicBezTo>
                  <a:cubicBezTo>
                    <a:pt x="0" y="3182588"/>
                    <a:pt x="327184" y="3182588"/>
                    <a:pt x="327184" y="3690080"/>
                  </a:cubicBezTo>
                  <a:cubicBezTo>
                    <a:pt x="327184" y="4197573"/>
                    <a:pt x="0" y="4197573"/>
                    <a:pt x="0" y="4705065"/>
                  </a:cubicBezTo>
                  <a:cubicBezTo>
                    <a:pt x="0" y="4843177"/>
                    <a:pt x="24289" y="4943666"/>
                    <a:pt x="59531" y="5027105"/>
                  </a:cubicBezTo>
                  <a:lnTo>
                    <a:pt x="1513998" y="5027105"/>
                  </a:lnTo>
                  <a:lnTo>
                    <a:pt x="1513998" y="0"/>
                  </a:lnTo>
                  <a:lnTo>
                    <a:pt x="245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" name="Google Shape;100;p35"/>
            <p:cNvGrpSpPr/>
            <p:nvPr/>
          </p:nvGrpSpPr>
          <p:grpSpPr>
            <a:xfrm>
              <a:off x="-9" y="-160021"/>
              <a:ext cx="9727463" cy="5095103"/>
              <a:chOff x="-9" y="-160021"/>
              <a:chExt cx="9727463" cy="5095103"/>
            </a:xfrm>
          </p:grpSpPr>
          <p:grpSp>
            <p:nvGrpSpPr>
              <p:cNvPr id="101" name="Google Shape;101;p35"/>
              <p:cNvGrpSpPr/>
              <p:nvPr/>
            </p:nvGrpSpPr>
            <p:grpSpPr>
              <a:xfrm flipH="1">
                <a:off x="8429384" y="326491"/>
                <a:ext cx="1298070" cy="485159"/>
                <a:chOff x="540500" y="421329"/>
                <a:chExt cx="1298070" cy="485159"/>
              </a:xfrm>
            </p:grpSpPr>
            <p:sp>
              <p:nvSpPr>
                <p:cNvPr id="102" name="Google Shape;102;p35"/>
                <p:cNvSpPr/>
                <p:nvPr/>
              </p:nvSpPr>
              <p:spPr>
                <a:xfrm>
                  <a:off x="540500" y="421329"/>
                  <a:ext cx="1298070" cy="20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5"/>
                      </a:moveTo>
                      <a:lnTo>
                        <a:pt x="0" y="50156"/>
                      </a:lnTo>
                      <a:cubicBezTo>
                        <a:pt x="24770" y="50156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6"/>
                        <a:pt x="311384" y="50156"/>
                      </a:cubicBezTo>
                      <a:cubicBezTo>
                        <a:pt x="336154" y="50156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6"/>
                        <a:pt x="622624" y="50156"/>
                      </a:cubicBezTo>
                      <a:cubicBezTo>
                        <a:pt x="647358" y="50156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6"/>
                        <a:pt x="933863" y="50156"/>
                      </a:cubicBezTo>
                      <a:lnTo>
                        <a:pt x="933863" y="146335"/>
                      </a:lnTo>
                      <a:cubicBezTo>
                        <a:pt x="880805" y="146335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0"/>
                        <a:pt x="726491" y="113587"/>
                      </a:cubicBezTo>
                      <a:cubicBezTo>
                        <a:pt x="705058" y="127404"/>
                        <a:pt x="675682" y="146335"/>
                        <a:pt x="622624" y="146335"/>
                      </a:cubicBezTo>
                      <a:cubicBezTo>
                        <a:pt x="569566" y="146335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0"/>
                        <a:pt x="415252" y="113587"/>
                      </a:cubicBezTo>
                      <a:cubicBezTo>
                        <a:pt x="393818" y="127404"/>
                        <a:pt x="364442" y="146335"/>
                        <a:pt x="311384" y="146335"/>
                      </a:cubicBezTo>
                      <a:cubicBezTo>
                        <a:pt x="258326" y="146335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0"/>
                        <a:pt x="103904" y="113587"/>
                      </a:cubicBezTo>
                      <a:cubicBezTo>
                        <a:pt x="82470" y="127404"/>
                        <a:pt x="53094" y="146335"/>
                        <a:pt x="0" y="1463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35"/>
                <p:cNvSpPr/>
                <p:nvPr/>
              </p:nvSpPr>
              <p:spPr>
                <a:xfrm>
                  <a:off x="540500" y="703082"/>
                  <a:ext cx="1298070" cy="20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6"/>
                      </a:moveTo>
                      <a:lnTo>
                        <a:pt x="0" y="50157"/>
                      </a:lnTo>
                      <a:cubicBezTo>
                        <a:pt x="24770" y="50157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7"/>
                        <a:pt x="311384" y="50157"/>
                      </a:cubicBezTo>
                      <a:cubicBezTo>
                        <a:pt x="336154" y="50157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7"/>
                        <a:pt x="622624" y="50157"/>
                      </a:cubicBezTo>
                      <a:cubicBezTo>
                        <a:pt x="647358" y="50157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7"/>
                        <a:pt x="933863" y="50157"/>
                      </a:cubicBezTo>
                      <a:lnTo>
                        <a:pt x="933863" y="146336"/>
                      </a:lnTo>
                      <a:cubicBezTo>
                        <a:pt x="880805" y="146336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1"/>
                        <a:pt x="726491" y="113587"/>
                      </a:cubicBezTo>
                      <a:cubicBezTo>
                        <a:pt x="705058" y="127404"/>
                        <a:pt x="675682" y="146336"/>
                        <a:pt x="622624" y="146336"/>
                      </a:cubicBezTo>
                      <a:cubicBezTo>
                        <a:pt x="569566" y="146336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1"/>
                        <a:pt x="415252" y="113587"/>
                      </a:cubicBezTo>
                      <a:cubicBezTo>
                        <a:pt x="393818" y="127404"/>
                        <a:pt x="364442" y="146336"/>
                        <a:pt x="311384" y="146336"/>
                      </a:cubicBezTo>
                      <a:cubicBezTo>
                        <a:pt x="258326" y="146336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1"/>
                        <a:pt x="103904" y="113587"/>
                      </a:cubicBezTo>
                      <a:cubicBezTo>
                        <a:pt x="82470" y="127404"/>
                        <a:pt x="53094" y="146336"/>
                        <a:pt x="0" y="1463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4" name="Google Shape;104;p35"/>
              <p:cNvSpPr/>
              <p:nvPr/>
            </p:nvSpPr>
            <p:spPr>
              <a:xfrm flipH="1">
                <a:off x="7602770" y="4516700"/>
                <a:ext cx="418382" cy="418382"/>
              </a:xfrm>
              <a:custGeom>
                <a:avLst/>
                <a:gdLst/>
                <a:ahLst/>
                <a:cxnLst/>
                <a:rect l="l" t="t" r="r" b="b"/>
                <a:pathLst>
                  <a:path w="342936" h="342936" extrusionOk="0">
                    <a:moveTo>
                      <a:pt x="171468" y="0"/>
                    </a:moveTo>
                    <a:cubicBezTo>
                      <a:pt x="76776" y="0"/>
                      <a:pt x="0" y="76776"/>
                      <a:pt x="0" y="171468"/>
                    </a:cubicBezTo>
                    <a:cubicBezTo>
                      <a:pt x="0" y="266160"/>
                      <a:pt x="76776" y="342936"/>
                      <a:pt x="171468" y="342936"/>
                    </a:cubicBezTo>
                    <a:cubicBezTo>
                      <a:pt x="266160" y="342936"/>
                      <a:pt x="342936" y="266160"/>
                      <a:pt x="342936" y="171468"/>
                    </a:cubicBezTo>
                    <a:cubicBezTo>
                      <a:pt x="342936" y="76776"/>
                      <a:pt x="266160" y="0"/>
                      <a:pt x="171468" y="0"/>
                    </a:cubicBezTo>
                    <a:close/>
                    <a:moveTo>
                      <a:pt x="171468" y="281863"/>
                    </a:moveTo>
                    <a:cubicBezTo>
                      <a:pt x="110504" y="281863"/>
                      <a:pt x="61073" y="232432"/>
                      <a:pt x="61073" y="171468"/>
                    </a:cubicBezTo>
                    <a:cubicBezTo>
                      <a:pt x="61073" y="110504"/>
                      <a:pt x="110504" y="61073"/>
                      <a:pt x="171468" y="61073"/>
                    </a:cubicBezTo>
                    <a:cubicBezTo>
                      <a:pt x="232432" y="61073"/>
                      <a:pt x="281863" y="110504"/>
                      <a:pt x="281863" y="171468"/>
                    </a:cubicBezTo>
                    <a:cubicBezTo>
                      <a:pt x="281863" y="232432"/>
                      <a:pt x="232432" y="281863"/>
                      <a:pt x="171468" y="281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5" name="Google Shape;105;p35"/>
              <p:cNvGrpSpPr/>
              <p:nvPr/>
            </p:nvGrpSpPr>
            <p:grpSpPr>
              <a:xfrm flipH="1">
                <a:off x="8315526" y="3853322"/>
                <a:ext cx="1085831" cy="675413"/>
                <a:chOff x="4274895" y="3528397"/>
                <a:chExt cx="740272" cy="460467"/>
              </a:xfrm>
            </p:grpSpPr>
            <p:sp>
              <p:nvSpPr>
                <p:cNvPr id="106" name="Google Shape;106;p35"/>
                <p:cNvSpPr/>
                <p:nvPr/>
              </p:nvSpPr>
              <p:spPr>
                <a:xfrm>
                  <a:off x="4274895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35"/>
                <p:cNvSpPr/>
                <p:nvPr/>
              </p:nvSpPr>
              <p:spPr>
                <a:xfrm>
                  <a:off x="4410106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35"/>
                <p:cNvSpPr/>
                <p:nvPr/>
              </p:nvSpPr>
              <p:spPr>
                <a:xfrm>
                  <a:off x="454529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35"/>
                <p:cNvSpPr/>
                <p:nvPr/>
              </p:nvSpPr>
              <p:spPr>
                <a:xfrm>
                  <a:off x="468050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35"/>
                <p:cNvSpPr/>
                <p:nvPr/>
              </p:nvSpPr>
              <p:spPr>
                <a:xfrm>
                  <a:off x="4815711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35"/>
                <p:cNvSpPr/>
                <p:nvPr/>
              </p:nvSpPr>
              <p:spPr>
                <a:xfrm>
                  <a:off x="4950513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2" name="Google Shape;112;p35"/>
              <p:cNvGrpSpPr/>
              <p:nvPr/>
            </p:nvGrpSpPr>
            <p:grpSpPr>
              <a:xfrm flipH="1">
                <a:off x="6665192" y="-160021"/>
                <a:ext cx="1425966" cy="712982"/>
                <a:chOff x="6083802" y="754477"/>
                <a:chExt cx="1350730" cy="675364"/>
              </a:xfrm>
            </p:grpSpPr>
            <p:sp>
              <p:nvSpPr>
                <p:cNvPr id="113" name="Google Shape;113;p35"/>
                <p:cNvSpPr/>
                <p:nvPr/>
              </p:nvSpPr>
              <p:spPr>
                <a:xfrm>
                  <a:off x="6083802" y="754477"/>
                  <a:ext cx="1350730" cy="67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323" h="601661" extrusionOk="0">
                      <a:moveTo>
                        <a:pt x="1101196" y="0"/>
                      </a:moveTo>
                      <a:cubicBezTo>
                        <a:pt x="1101196" y="275880"/>
                        <a:pt x="877541" y="499535"/>
                        <a:pt x="601661" y="499535"/>
                      </a:cubicBezTo>
                      <a:cubicBezTo>
                        <a:pt x="325782" y="499535"/>
                        <a:pt x="102126" y="275880"/>
                        <a:pt x="102126" y="0"/>
                      </a:cubicBezTo>
                      <a:lnTo>
                        <a:pt x="0" y="0"/>
                      </a:lnTo>
                      <a:cubicBezTo>
                        <a:pt x="0" y="332274"/>
                        <a:pt x="269388" y="601662"/>
                        <a:pt x="601661" y="601662"/>
                      </a:cubicBezTo>
                      <a:cubicBezTo>
                        <a:pt x="933936" y="601662"/>
                        <a:pt x="1203324" y="332274"/>
                        <a:pt x="1203324" y="0"/>
                      </a:cubicBezTo>
                      <a:lnTo>
                        <a:pt x="11011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35"/>
                <p:cNvSpPr/>
                <p:nvPr/>
              </p:nvSpPr>
              <p:spPr>
                <a:xfrm>
                  <a:off x="6393993" y="754477"/>
                  <a:ext cx="776975" cy="388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183" h="346091" extrusionOk="0">
                      <a:moveTo>
                        <a:pt x="346091" y="222858"/>
                      </a:moveTo>
                      <a:cubicBezTo>
                        <a:pt x="223003" y="222858"/>
                        <a:pt x="123234" y="123089"/>
                        <a:pt x="123234" y="0"/>
                      </a:cubicBezTo>
                      <a:lnTo>
                        <a:pt x="0" y="0"/>
                      </a:lnTo>
                      <a:cubicBezTo>
                        <a:pt x="0" y="191161"/>
                        <a:pt x="154967" y="346091"/>
                        <a:pt x="346091" y="346091"/>
                      </a:cubicBezTo>
                      <a:cubicBezTo>
                        <a:pt x="537216" y="346091"/>
                        <a:pt x="692183" y="191125"/>
                        <a:pt x="692183" y="0"/>
                      </a:cubicBezTo>
                      <a:lnTo>
                        <a:pt x="568949" y="0"/>
                      </a:lnTo>
                      <a:cubicBezTo>
                        <a:pt x="568949" y="123089"/>
                        <a:pt x="469180" y="222858"/>
                        <a:pt x="346091" y="22285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5" name="Google Shape;115;p35"/>
              <p:cNvSpPr/>
              <p:nvPr/>
            </p:nvSpPr>
            <p:spPr>
              <a:xfrm flipH="1">
                <a:off x="1504404" y="407588"/>
                <a:ext cx="322970" cy="322970"/>
              </a:xfrm>
              <a:custGeom>
                <a:avLst/>
                <a:gdLst/>
                <a:ahLst/>
                <a:cxnLst/>
                <a:rect l="l" t="t" r="r" b="b"/>
                <a:pathLst>
                  <a:path w="207698" h="207698" extrusionOk="0">
                    <a:moveTo>
                      <a:pt x="207698" y="89035"/>
                    </a:moveTo>
                    <a:lnTo>
                      <a:pt x="139590" y="89035"/>
                    </a:lnTo>
                    <a:lnTo>
                      <a:pt x="187752" y="40909"/>
                    </a:lnTo>
                    <a:lnTo>
                      <a:pt x="166790" y="19947"/>
                    </a:lnTo>
                    <a:lnTo>
                      <a:pt x="118664" y="68072"/>
                    </a:lnTo>
                    <a:lnTo>
                      <a:pt x="118664" y="0"/>
                    </a:lnTo>
                    <a:lnTo>
                      <a:pt x="89034" y="0"/>
                    </a:lnTo>
                    <a:lnTo>
                      <a:pt x="89034" y="68072"/>
                    </a:lnTo>
                    <a:lnTo>
                      <a:pt x="40872" y="19947"/>
                    </a:lnTo>
                    <a:lnTo>
                      <a:pt x="19947" y="40909"/>
                    </a:lnTo>
                    <a:lnTo>
                      <a:pt x="68072" y="89035"/>
                    </a:lnTo>
                    <a:lnTo>
                      <a:pt x="0" y="89035"/>
                    </a:lnTo>
                    <a:lnTo>
                      <a:pt x="0" y="118664"/>
                    </a:lnTo>
                    <a:lnTo>
                      <a:pt x="68072" y="118664"/>
                    </a:lnTo>
                    <a:lnTo>
                      <a:pt x="19947" y="166790"/>
                    </a:lnTo>
                    <a:lnTo>
                      <a:pt x="40872" y="187752"/>
                    </a:lnTo>
                    <a:lnTo>
                      <a:pt x="89034" y="139626"/>
                    </a:lnTo>
                    <a:lnTo>
                      <a:pt x="89034" y="207698"/>
                    </a:lnTo>
                    <a:lnTo>
                      <a:pt x="118664" y="207698"/>
                    </a:lnTo>
                    <a:lnTo>
                      <a:pt x="118664" y="139626"/>
                    </a:lnTo>
                    <a:lnTo>
                      <a:pt x="166790" y="187752"/>
                    </a:lnTo>
                    <a:lnTo>
                      <a:pt x="187752" y="166790"/>
                    </a:lnTo>
                    <a:lnTo>
                      <a:pt x="139590" y="118664"/>
                    </a:lnTo>
                    <a:lnTo>
                      <a:pt x="207698" y="118664"/>
                    </a:lnTo>
                    <a:lnTo>
                      <a:pt x="207698" y="890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35"/>
              <p:cNvSpPr/>
              <p:nvPr/>
            </p:nvSpPr>
            <p:spPr>
              <a:xfrm flipH="1">
                <a:off x="941748" y="303531"/>
                <a:ext cx="249385" cy="249425"/>
              </a:xfrm>
              <a:custGeom>
                <a:avLst/>
                <a:gdLst/>
                <a:ahLst/>
                <a:cxnLst/>
                <a:rect l="l" t="t" r="r" b="b"/>
                <a:pathLst>
                  <a:path w="224671" h="224707" extrusionOk="0">
                    <a:moveTo>
                      <a:pt x="224671" y="96324"/>
                    </a:moveTo>
                    <a:lnTo>
                      <a:pt x="128384" y="96324"/>
                    </a:lnTo>
                    <a:lnTo>
                      <a:pt x="128384" y="0"/>
                    </a:lnTo>
                    <a:lnTo>
                      <a:pt x="96324" y="0"/>
                    </a:lnTo>
                    <a:lnTo>
                      <a:pt x="96324" y="96324"/>
                    </a:lnTo>
                    <a:lnTo>
                      <a:pt x="0" y="96324"/>
                    </a:lnTo>
                    <a:lnTo>
                      <a:pt x="0" y="128384"/>
                    </a:lnTo>
                    <a:lnTo>
                      <a:pt x="96324" y="128384"/>
                    </a:lnTo>
                    <a:lnTo>
                      <a:pt x="96324" y="224707"/>
                    </a:lnTo>
                    <a:lnTo>
                      <a:pt x="128384" y="224707"/>
                    </a:lnTo>
                    <a:lnTo>
                      <a:pt x="128384" y="128384"/>
                    </a:lnTo>
                    <a:lnTo>
                      <a:pt x="224671" y="128384"/>
                    </a:lnTo>
                    <a:lnTo>
                      <a:pt x="224671" y="963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7" name="Google Shape;117;p35"/>
              <p:cNvGrpSpPr/>
              <p:nvPr/>
            </p:nvGrpSpPr>
            <p:grpSpPr>
              <a:xfrm rot="5400000">
                <a:off x="-414254" y="3205057"/>
                <a:ext cx="1656979" cy="828489"/>
                <a:chOff x="-1097350" y="4385303"/>
                <a:chExt cx="2165703" cy="1082851"/>
              </a:xfrm>
            </p:grpSpPr>
            <p:sp>
              <p:nvSpPr>
                <p:cNvPr id="118" name="Google Shape;118;p35"/>
                <p:cNvSpPr/>
                <p:nvPr/>
              </p:nvSpPr>
              <p:spPr>
                <a:xfrm flipH="1">
                  <a:off x="-1097350" y="4385303"/>
                  <a:ext cx="2165703" cy="1082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05" h="535402" extrusionOk="0">
                      <a:moveTo>
                        <a:pt x="90884" y="535403"/>
                      </a:moveTo>
                      <a:cubicBezTo>
                        <a:pt x="90884" y="289915"/>
                        <a:pt x="289914" y="90884"/>
                        <a:pt x="535402" y="90884"/>
                      </a:cubicBezTo>
                      <a:cubicBezTo>
                        <a:pt x="780890" y="90884"/>
                        <a:pt x="979921" y="289915"/>
                        <a:pt x="979921" y="535403"/>
                      </a:cubicBezTo>
                      <a:lnTo>
                        <a:pt x="1070806" y="535403"/>
                      </a:lnTo>
                      <a:cubicBezTo>
                        <a:pt x="1070806" y="239722"/>
                        <a:pt x="831120" y="0"/>
                        <a:pt x="535402" y="0"/>
                      </a:cubicBezTo>
                      <a:cubicBezTo>
                        <a:pt x="239685" y="0"/>
                        <a:pt x="0" y="239685"/>
                        <a:pt x="0" y="535403"/>
                      </a:cubicBezTo>
                      <a:lnTo>
                        <a:pt x="90884" y="5354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35"/>
                <p:cNvSpPr/>
                <p:nvPr/>
              </p:nvSpPr>
              <p:spPr>
                <a:xfrm flipH="1">
                  <a:off x="-496018" y="4984914"/>
                  <a:ext cx="964834" cy="48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050" h="238524" extrusionOk="0">
                      <a:moveTo>
                        <a:pt x="238525" y="84936"/>
                      </a:moveTo>
                      <a:cubicBezTo>
                        <a:pt x="323353" y="84936"/>
                        <a:pt x="392114" y="153698"/>
                        <a:pt x="392114" y="238525"/>
                      </a:cubicBezTo>
                      <a:lnTo>
                        <a:pt x="477050" y="238525"/>
                      </a:lnTo>
                      <a:cubicBezTo>
                        <a:pt x="477050" y="106805"/>
                        <a:pt x="370282" y="0"/>
                        <a:pt x="238525" y="0"/>
                      </a:cubicBezTo>
                      <a:cubicBezTo>
                        <a:pt x="106769" y="0"/>
                        <a:pt x="0" y="106769"/>
                        <a:pt x="0" y="238525"/>
                      </a:cubicBezTo>
                      <a:lnTo>
                        <a:pt x="84937" y="238525"/>
                      </a:lnTo>
                      <a:cubicBezTo>
                        <a:pt x="84937" y="153698"/>
                        <a:pt x="153698" y="84936"/>
                        <a:pt x="238525" y="849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20" name="Google Shape;120;p35"/>
          <p:cNvSpPr txBox="1">
            <a:spLocks noGrp="1"/>
          </p:cNvSpPr>
          <p:nvPr>
            <p:ph type="title"/>
          </p:nvPr>
        </p:nvSpPr>
        <p:spPr>
          <a:xfrm>
            <a:off x="2094000" y="790913"/>
            <a:ext cx="49560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subTitle" idx="1"/>
          </p:nvPr>
        </p:nvSpPr>
        <p:spPr>
          <a:xfrm>
            <a:off x="2094000" y="1801085"/>
            <a:ext cx="49560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35"/>
          <p:cNvSpPr txBox="1"/>
          <p:nvPr/>
        </p:nvSpPr>
        <p:spPr>
          <a:xfrm>
            <a:off x="2095950" y="3517486"/>
            <a:ext cx="49521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900" b="1" i="0" u="none" strike="noStrike" cap="none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900" b="1" i="0" u="none" strike="noStrike" cap="none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lang="en" sz="900" b="1" i="0" u="none" strike="noStrike" cap="none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and content by</a:t>
            </a:r>
            <a:r>
              <a:rPr lang="en" sz="900" b="1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Swetha Tandri</a:t>
            </a:r>
            <a:endParaRPr sz="900" b="1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25" name="Google Shape;125;p36"/>
          <p:cNvGrpSpPr/>
          <p:nvPr/>
        </p:nvGrpSpPr>
        <p:grpSpPr>
          <a:xfrm>
            <a:off x="97219" y="4209280"/>
            <a:ext cx="9170324" cy="1480539"/>
            <a:chOff x="97220" y="4115905"/>
            <a:chExt cx="9170324" cy="1480539"/>
          </a:xfrm>
        </p:grpSpPr>
        <p:sp>
          <p:nvSpPr>
            <p:cNvPr id="126" name="Google Shape;126;p36"/>
            <p:cNvSpPr/>
            <p:nvPr/>
          </p:nvSpPr>
          <p:spPr>
            <a:xfrm>
              <a:off x="97220" y="4459785"/>
              <a:ext cx="155773" cy="155774"/>
            </a:xfrm>
            <a:custGeom>
              <a:avLst/>
              <a:gdLst/>
              <a:ahLst/>
              <a:cxnLst/>
              <a:rect l="l" t="t" r="r" b="b"/>
              <a:pathLst>
                <a:path w="207698" h="207698" extrusionOk="0">
                  <a:moveTo>
                    <a:pt x="207698" y="89035"/>
                  </a:moveTo>
                  <a:lnTo>
                    <a:pt x="139590" y="89035"/>
                  </a:lnTo>
                  <a:lnTo>
                    <a:pt x="187752" y="40909"/>
                  </a:lnTo>
                  <a:lnTo>
                    <a:pt x="166790" y="19947"/>
                  </a:lnTo>
                  <a:lnTo>
                    <a:pt x="118664" y="68072"/>
                  </a:lnTo>
                  <a:lnTo>
                    <a:pt x="118664" y="0"/>
                  </a:lnTo>
                  <a:lnTo>
                    <a:pt x="89034" y="0"/>
                  </a:lnTo>
                  <a:lnTo>
                    <a:pt x="89034" y="68072"/>
                  </a:lnTo>
                  <a:lnTo>
                    <a:pt x="40872" y="19947"/>
                  </a:lnTo>
                  <a:lnTo>
                    <a:pt x="19947" y="40909"/>
                  </a:lnTo>
                  <a:lnTo>
                    <a:pt x="68072" y="89035"/>
                  </a:lnTo>
                  <a:lnTo>
                    <a:pt x="0" y="89035"/>
                  </a:lnTo>
                  <a:lnTo>
                    <a:pt x="0" y="118664"/>
                  </a:lnTo>
                  <a:lnTo>
                    <a:pt x="68072" y="118664"/>
                  </a:lnTo>
                  <a:lnTo>
                    <a:pt x="19947" y="166790"/>
                  </a:lnTo>
                  <a:lnTo>
                    <a:pt x="40872" y="187752"/>
                  </a:lnTo>
                  <a:lnTo>
                    <a:pt x="89034" y="139626"/>
                  </a:lnTo>
                  <a:lnTo>
                    <a:pt x="89034" y="207698"/>
                  </a:lnTo>
                  <a:lnTo>
                    <a:pt x="118664" y="207698"/>
                  </a:lnTo>
                  <a:lnTo>
                    <a:pt x="118664" y="139626"/>
                  </a:lnTo>
                  <a:lnTo>
                    <a:pt x="166790" y="187752"/>
                  </a:lnTo>
                  <a:lnTo>
                    <a:pt x="187752" y="166790"/>
                  </a:lnTo>
                  <a:lnTo>
                    <a:pt x="139590" y="118664"/>
                  </a:lnTo>
                  <a:lnTo>
                    <a:pt x="207698" y="118664"/>
                  </a:lnTo>
                  <a:lnTo>
                    <a:pt x="207698" y="890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36"/>
            <p:cNvGrpSpPr/>
            <p:nvPr/>
          </p:nvGrpSpPr>
          <p:grpSpPr>
            <a:xfrm rot="5400000">
              <a:off x="8157140" y="4486040"/>
              <a:ext cx="1480539" cy="740269"/>
              <a:chOff x="6083797" y="754470"/>
              <a:chExt cx="902492" cy="451246"/>
            </a:xfrm>
          </p:grpSpPr>
          <p:sp>
            <p:nvSpPr>
              <p:cNvPr id="128" name="Google Shape;128;p36"/>
              <p:cNvSpPr/>
              <p:nvPr/>
            </p:nvSpPr>
            <p:spPr>
              <a:xfrm>
                <a:off x="6083797" y="754470"/>
                <a:ext cx="902492" cy="451246"/>
              </a:xfrm>
              <a:custGeom>
                <a:avLst/>
                <a:gdLst/>
                <a:ahLst/>
                <a:cxnLst/>
                <a:rect l="l" t="t" r="r" b="b"/>
                <a:pathLst>
                  <a:path w="1203323" h="601661" extrusionOk="0">
                    <a:moveTo>
                      <a:pt x="1101196" y="0"/>
                    </a:moveTo>
                    <a:cubicBezTo>
                      <a:pt x="1101196" y="275880"/>
                      <a:pt x="877541" y="499535"/>
                      <a:pt x="601661" y="499535"/>
                    </a:cubicBezTo>
                    <a:cubicBezTo>
                      <a:pt x="325782" y="499535"/>
                      <a:pt x="102126" y="275880"/>
                      <a:pt x="102126" y="0"/>
                    </a:cubicBezTo>
                    <a:lnTo>
                      <a:pt x="0" y="0"/>
                    </a:lnTo>
                    <a:cubicBezTo>
                      <a:pt x="0" y="332274"/>
                      <a:pt x="269388" y="601662"/>
                      <a:pt x="601661" y="601662"/>
                    </a:cubicBezTo>
                    <a:cubicBezTo>
                      <a:pt x="933936" y="601662"/>
                      <a:pt x="1203324" y="332274"/>
                      <a:pt x="1203324" y="0"/>
                    </a:cubicBezTo>
                    <a:lnTo>
                      <a:pt x="1101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36"/>
              <p:cNvSpPr/>
              <p:nvPr/>
            </p:nvSpPr>
            <p:spPr>
              <a:xfrm>
                <a:off x="6291033" y="754470"/>
                <a:ext cx="519137" cy="259568"/>
              </a:xfrm>
              <a:custGeom>
                <a:avLst/>
                <a:gdLst/>
                <a:ahLst/>
                <a:cxnLst/>
                <a:rect l="l" t="t" r="r" b="b"/>
                <a:pathLst>
                  <a:path w="692183" h="346091" extrusionOk="0">
                    <a:moveTo>
                      <a:pt x="346091" y="222858"/>
                    </a:moveTo>
                    <a:cubicBezTo>
                      <a:pt x="223003" y="222858"/>
                      <a:pt x="123234" y="123089"/>
                      <a:pt x="123234" y="0"/>
                    </a:cubicBezTo>
                    <a:lnTo>
                      <a:pt x="0" y="0"/>
                    </a:lnTo>
                    <a:cubicBezTo>
                      <a:pt x="0" y="191161"/>
                      <a:pt x="154967" y="346091"/>
                      <a:pt x="346091" y="346091"/>
                    </a:cubicBezTo>
                    <a:cubicBezTo>
                      <a:pt x="537216" y="346091"/>
                      <a:pt x="692183" y="191125"/>
                      <a:pt x="692183" y="0"/>
                    </a:cubicBezTo>
                    <a:lnTo>
                      <a:pt x="568949" y="0"/>
                    </a:lnTo>
                    <a:cubicBezTo>
                      <a:pt x="568949" y="123089"/>
                      <a:pt x="469180" y="222858"/>
                      <a:pt x="346091" y="2228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36"/>
            <p:cNvSpPr/>
            <p:nvPr/>
          </p:nvSpPr>
          <p:spPr>
            <a:xfrm>
              <a:off x="8095712" y="4692036"/>
              <a:ext cx="328278" cy="328278"/>
            </a:xfrm>
            <a:custGeom>
              <a:avLst/>
              <a:gdLst/>
              <a:ahLst/>
              <a:cxnLst/>
              <a:rect l="l" t="t" r="r" b="b"/>
              <a:pathLst>
                <a:path w="836378" h="836378" extrusionOk="0">
                  <a:moveTo>
                    <a:pt x="836379" y="418189"/>
                  </a:moveTo>
                  <a:cubicBezTo>
                    <a:pt x="836379" y="649149"/>
                    <a:pt x="649149" y="836379"/>
                    <a:pt x="418189" y="836379"/>
                  </a:cubicBezTo>
                  <a:cubicBezTo>
                    <a:pt x="187229" y="836379"/>
                    <a:pt x="0" y="649149"/>
                    <a:pt x="0" y="418189"/>
                  </a:cubicBezTo>
                  <a:cubicBezTo>
                    <a:pt x="0" y="187230"/>
                    <a:pt x="187229" y="0"/>
                    <a:pt x="418189" y="0"/>
                  </a:cubicBezTo>
                  <a:cubicBezTo>
                    <a:pt x="649149" y="0"/>
                    <a:pt x="836379" y="187230"/>
                    <a:pt x="836379" y="418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6"/>
            <p:cNvSpPr/>
            <p:nvPr/>
          </p:nvSpPr>
          <p:spPr>
            <a:xfrm>
              <a:off x="253000" y="4615554"/>
              <a:ext cx="327375" cy="327375"/>
            </a:xfrm>
            <a:custGeom>
              <a:avLst/>
              <a:gdLst/>
              <a:ahLst/>
              <a:cxnLst/>
              <a:rect l="l" t="t" r="r" b="b"/>
              <a:pathLst>
                <a:path w="635679" h="635679" extrusionOk="0">
                  <a:moveTo>
                    <a:pt x="635680" y="317840"/>
                  </a:moveTo>
                  <a:cubicBezTo>
                    <a:pt x="635680" y="493378"/>
                    <a:pt x="493378" y="635680"/>
                    <a:pt x="317840" y="635680"/>
                  </a:cubicBezTo>
                  <a:cubicBezTo>
                    <a:pt x="142302" y="635680"/>
                    <a:pt x="0" y="493378"/>
                    <a:pt x="0" y="317840"/>
                  </a:cubicBezTo>
                  <a:cubicBezTo>
                    <a:pt x="0" y="142302"/>
                    <a:pt x="142302" y="0"/>
                    <a:pt x="317840" y="0"/>
                  </a:cubicBezTo>
                  <a:cubicBezTo>
                    <a:pt x="493378" y="0"/>
                    <a:pt x="635680" y="142302"/>
                    <a:pt x="635680" y="3178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0"/>
          <p:cNvGrpSpPr/>
          <p:nvPr/>
        </p:nvGrpSpPr>
        <p:grpSpPr>
          <a:xfrm>
            <a:off x="114947" y="330247"/>
            <a:ext cx="8777986" cy="4686371"/>
            <a:chOff x="114947" y="330247"/>
            <a:chExt cx="8777986" cy="4686371"/>
          </a:xfrm>
        </p:grpSpPr>
        <p:sp>
          <p:nvSpPr>
            <p:cNvPr id="134" name="Google Shape;134;p40"/>
            <p:cNvSpPr/>
            <p:nvPr/>
          </p:nvSpPr>
          <p:spPr>
            <a:xfrm flipH="1">
              <a:off x="8077404" y="330247"/>
              <a:ext cx="286544" cy="285925"/>
            </a:xfrm>
            <a:custGeom>
              <a:avLst/>
              <a:gdLst/>
              <a:ahLst/>
              <a:cxnLst/>
              <a:rect l="l" t="t" r="r" b="b"/>
              <a:pathLst>
                <a:path w="123777" h="123777" extrusionOk="0">
                  <a:moveTo>
                    <a:pt x="0" y="70720"/>
                  </a:moveTo>
                  <a:lnTo>
                    <a:pt x="40582" y="70720"/>
                  </a:lnTo>
                  <a:lnTo>
                    <a:pt x="11859" y="99407"/>
                  </a:lnTo>
                  <a:lnTo>
                    <a:pt x="24371" y="111883"/>
                  </a:lnTo>
                  <a:lnTo>
                    <a:pt x="53058" y="83196"/>
                  </a:lnTo>
                  <a:lnTo>
                    <a:pt x="53058" y="123778"/>
                  </a:lnTo>
                  <a:lnTo>
                    <a:pt x="70720" y="123778"/>
                  </a:lnTo>
                  <a:lnTo>
                    <a:pt x="70720" y="83196"/>
                  </a:lnTo>
                  <a:lnTo>
                    <a:pt x="99407" y="111883"/>
                  </a:lnTo>
                  <a:lnTo>
                    <a:pt x="111918" y="99407"/>
                  </a:lnTo>
                  <a:lnTo>
                    <a:pt x="83196" y="70720"/>
                  </a:lnTo>
                  <a:lnTo>
                    <a:pt x="123778" y="70720"/>
                  </a:lnTo>
                  <a:lnTo>
                    <a:pt x="123778" y="53058"/>
                  </a:lnTo>
                  <a:lnTo>
                    <a:pt x="83196" y="53058"/>
                  </a:lnTo>
                  <a:lnTo>
                    <a:pt x="111918" y="24371"/>
                  </a:lnTo>
                  <a:lnTo>
                    <a:pt x="99407" y="11859"/>
                  </a:lnTo>
                  <a:lnTo>
                    <a:pt x="70720" y="40582"/>
                  </a:lnTo>
                  <a:lnTo>
                    <a:pt x="70720" y="0"/>
                  </a:lnTo>
                  <a:lnTo>
                    <a:pt x="53058" y="0"/>
                  </a:lnTo>
                  <a:lnTo>
                    <a:pt x="53058" y="40582"/>
                  </a:lnTo>
                  <a:lnTo>
                    <a:pt x="24371" y="11859"/>
                  </a:lnTo>
                  <a:lnTo>
                    <a:pt x="11859" y="24371"/>
                  </a:lnTo>
                  <a:lnTo>
                    <a:pt x="40582" y="53058"/>
                  </a:lnTo>
                  <a:lnTo>
                    <a:pt x="0" y="53058"/>
                  </a:lnTo>
                  <a:lnTo>
                    <a:pt x="0" y="707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" name="Google Shape;135;p40"/>
            <p:cNvGrpSpPr/>
            <p:nvPr/>
          </p:nvGrpSpPr>
          <p:grpSpPr>
            <a:xfrm rot="10800000" flipH="1">
              <a:off x="8569567" y="330253"/>
              <a:ext cx="323366" cy="865201"/>
              <a:chOff x="14298616" y="166555"/>
              <a:chExt cx="261771" cy="700397"/>
            </a:xfrm>
          </p:grpSpPr>
          <p:sp>
            <p:nvSpPr>
              <p:cNvPr id="136" name="Google Shape;136;p40"/>
              <p:cNvSpPr/>
              <p:nvPr/>
            </p:nvSpPr>
            <p:spPr>
              <a:xfrm>
                <a:off x="1429861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1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1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1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4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4" y="228806"/>
                      <a:pt x="146336" y="258181"/>
                      <a:pt x="146336" y="311239"/>
                    </a:cubicBezTo>
                    <a:cubicBezTo>
                      <a:pt x="146336" y="364297"/>
                      <a:pt x="127404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4" y="540045"/>
                      <a:pt x="146336" y="569421"/>
                      <a:pt x="146336" y="622479"/>
                    </a:cubicBezTo>
                    <a:cubicBezTo>
                      <a:pt x="146336" y="675537"/>
                      <a:pt x="127404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4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40"/>
              <p:cNvSpPr/>
              <p:nvPr/>
            </p:nvSpPr>
            <p:spPr>
              <a:xfrm>
                <a:off x="1445063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2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2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2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5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5" y="228806"/>
                      <a:pt x="146336" y="258181"/>
                      <a:pt x="146336" y="311239"/>
                    </a:cubicBezTo>
                    <a:cubicBezTo>
                      <a:pt x="146336" y="364297"/>
                      <a:pt x="127405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5" y="540045"/>
                      <a:pt x="146336" y="569421"/>
                      <a:pt x="146336" y="622479"/>
                    </a:cubicBezTo>
                    <a:cubicBezTo>
                      <a:pt x="146336" y="675537"/>
                      <a:pt x="127405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5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40"/>
            <p:cNvSpPr/>
            <p:nvPr/>
          </p:nvSpPr>
          <p:spPr>
            <a:xfrm flipH="1">
              <a:off x="114947" y="4848088"/>
              <a:ext cx="168503" cy="168530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40"/>
          <p:cNvSpPr txBox="1">
            <a:spLocks noGrp="1"/>
          </p:cNvSpPr>
          <p:nvPr>
            <p:ph type="body" idx="1"/>
          </p:nvPr>
        </p:nvSpPr>
        <p:spPr>
          <a:xfrm>
            <a:off x="711900" y="1416500"/>
            <a:ext cx="3108000" cy="24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40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qi96/WQD7001_PDS_G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aiqi96.shinyapps.io/WQD7001_GA2_G8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"/>
          <p:cNvSpPr txBox="1">
            <a:spLocks noGrp="1"/>
          </p:cNvSpPr>
          <p:nvPr>
            <p:ph type="ctrTitle"/>
          </p:nvPr>
        </p:nvSpPr>
        <p:spPr>
          <a:xfrm>
            <a:off x="496475" y="511450"/>
            <a:ext cx="70368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Predictive Modeling for Early Intervention: Developing a Diabetes Risk Classification System</a:t>
            </a:r>
            <a:endParaRPr sz="6400"/>
          </a:p>
        </p:txBody>
      </p:sp>
      <p:sp>
        <p:nvSpPr>
          <p:cNvPr id="226" name="Google Shape;226;p1"/>
          <p:cNvSpPr/>
          <p:nvPr/>
        </p:nvSpPr>
        <p:spPr>
          <a:xfrm rot="10800000" flipH="1">
            <a:off x="1524200" y="2136283"/>
            <a:ext cx="50655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7" name="Google Shape;227;p1"/>
          <p:cNvSpPr txBox="1"/>
          <p:nvPr/>
        </p:nvSpPr>
        <p:spPr>
          <a:xfrm>
            <a:off x="2103675" y="169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479;p55">
            <a:extLst>
              <a:ext uri="{FF2B5EF4-FFF2-40B4-BE49-F238E27FC236}">
                <a16:creationId xmlns:a16="http://schemas.microsoft.com/office/drawing/2014/main" id="{1D40AFF4-F6D5-72AA-FEB1-6ECDB6DCCD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547818"/>
              </p:ext>
            </p:extLst>
          </p:nvPr>
        </p:nvGraphicFramePr>
        <p:xfrm>
          <a:off x="1408100" y="2424556"/>
          <a:ext cx="5181600" cy="24455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2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522656192"/>
                    </a:ext>
                  </a:extLst>
                </a:gridCol>
              </a:tblGrid>
              <a:tr h="25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ym typeface="Vidaloka"/>
                        </a:rPr>
                        <a:t>Name</a:t>
                      </a:r>
                      <a:endParaRPr sz="1400" b="1" dirty="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ym typeface="Vidaloka"/>
                        </a:rPr>
                        <a:t>Matrix No.</a:t>
                      </a:r>
                      <a:endParaRPr sz="1400" b="1" dirty="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ym typeface="Vidaloka"/>
                        </a:rPr>
                        <a:t>Roles</a:t>
                      </a:r>
                      <a:endParaRPr sz="1400" b="1" dirty="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ym typeface="Vidaloka"/>
                        </a:rPr>
                        <a:t>Tan Kai Qi</a:t>
                      </a:r>
                      <a:endParaRPr sz="1400" dirty="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ym typeface="Vidaloka"/>
                        </a:rPr>
                        <a:t>23051355</a:t>
                      </a:r>
                      <a:endParaRPr sz="140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Vidaloka"/>
                        </a:rPr>
                        <a:t>Leader</a:t>
                      </a:r>
                      <a:endParaRPr sz="1400" dirty="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ym typeface="Vidaloka"/>
                        </a:rPr>
                        <a:t>Alicia Chua Yang Qin</a:t>
                      </a:r>
                      <a:endParaRPr sz="140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28575" marR="2857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ym typeface="Vidaloka"/>
                        </a:rPr>
                        <a:t>23060317</a:t>
                      </a:r>
                      <a:endParaRPr sz="140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28575" marR="2857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Vidaloka"/>
                        </a:rPr>
                        <a:t>Oracle</a:t>
                      </a:r>
                      <a:endParaRPr sz="1400" dirty="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28575" marR="2857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ym typeface="Vidaloka"/>
                        </a:rPr>
                        <a:t>Che Jia Min</a:t>
                      </a:r>
                      <a:endParaRPr sz="140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28575" marR="2857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ym typeface="Vidaloka"/>
                        </a:rPr>
                        <a:t>23053571</a:t>
                      </a:r>
                      <a:endParaRPr sz="140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28575" marR="2857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Vidaloka"/>
                        </a:rPr>
                        <a:t>Detective</a:t>
                      </a:r>
                      <a:endParaRPr sz="1400" dirty="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28575" marR="2857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ym typeface="Vidaloka"/>
                        </a:rPr>
                        <a:t>Ng Chee Kang</a:t>
                      </a:r>
                      <a:endParaRPr sz="140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28575" marR="2857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ym typeface="Vidaloka"/>
                        </a:rPr>
                        <a:t>23051336</a:t>
                      </a:r>
                      <a:endParaRPr sz="140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28575" marR="2857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Vidaloka"/>
                        </a:rPr>
                        <a:t>Secretary</a:t>
                      </a:r>
                      <a:endParaRPr sz="1400" dirty="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28575" marR="2857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ym typeface="Vidaloka"/>
                        </a:rPr>
                        <a:t>Sang Yong Han</a:t>
                      </a:r>
                      <a:endParaRPr sz="140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28575" marR="2857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ym typeface="Vidaloka"/>
                        </a:rPr>
                        <a:t>22087278</a:t>
                      </a:r>
                      <a:endParaRPr sz="1400" dirty="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28575" marR="2857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Vidaloka"/>
                        </a:rPr>
                        <a:t>Maker</a:t>
                      </a:r>
                      <a:endParaRPr sz="1400" dirty="0"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28575" marR="2857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e11d13ae6_0_17"/>
          <p:cNvSpPr txBox="1">
            <a:spLocks noGrp="1"/>
          </p:cNvSpPr>
          <p:nvPr>
            <p:ph type="subTitle" idx="1"/>
          </p:nvPr>
        </p:nvSpPr>
        <p:spPr>
          <a:xfrm>
            <a:off x="905125" y="1878425"/>
            <a:ext cx="44682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Logistics Regression : Coefficient Estimates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Significant coefficients: gender, polyuria, polydipsia.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Random Forest: "varImpPlot" function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ae11d13ae6_0_1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Analysis</a:t>
            </a:r>
            <a:endParaRPr/>
          </a:p>
        </p:txBody>
      </p:sp>
      <p:pic>
        <p:nvPicPr>
          <p:cNvPr id="284" name="Google Shape;284;g2ae11d13ae6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725" y="1141675"/>
            <a:ext cx="3802599" cy="35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58b7e58d5_0_4"/>
          <p:cNvSpPr txBox="1">
            <a:spLocks noGrp="1"/>
          </p:cNvSpPr>
          <p:nvPr>
            <p:ph type="title" idx="2"/>
          </p:nvPr>
        </p:nvSpPr>
        <p:spPr>
          <a:xfrm>
            <a:off x="1533425" y="1639825"/>
            <a:ext cx="5698500" cy="23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Data Interpretation</a:t>
            </a:r>
            <a:endParaRPr sz="4500"/>
          </a:p>
        </p:txBody>
      </p:sp>
      <p:sp>
        <p:nvSpPr>
          <p:cNvPr id="290" name="Google Shape;290;g2658b7e58d5_0_4"/>
          <p:cNvSpPr/>
          <p:nvPr/>
        </p:nvSpPr>
        <p:spPr>
          <a:xfrm>
            <a:off x="3135675" y="4226375"/>
            <a:ext cx="32232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500"/>
              <a:t>Logistic Regression</a:t>
            </a:r>
            <a:endParaRPr sz="3500"/>
          </a:p>
        </p:txBody>
      </p:sp>
      <p:sp>
        <p:nvSpPr>
          <p:cNvPr id="296" name="Google Shape;296;p5"/>
          <p:cNvSpPr/>
          <p:nvPr/>
        </p:nvSpPr>
        <p:spPr>
          <a:xfrm>
            <a:off x="822200" y="1076625"/>
            <a:ext cx="42708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7" name="Google Shape;297;p5"/>
          <p:cNvSpPr txBox="1">
            <a:spLocks noGrp="1"/>
          </p:cNvSpPr>
          <p:nvPr>
            <p:ph type="subTitle" idx="1"/>
          </p:nvPr>
        </p:nvSpPr>
        <p:spPr>
          <a:xfrm>
            <a:off x="94500" y="1050850"/>
            <a:ext cx="10095000" cy="23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 b="1" dirty="0"/>
              <a:t>Two logistic regression models: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Full-featured model  (include all selected variables)</a:t>
            </a:r>
            <a:endParaRPr dirty="0"/>
          </a:p>
          <a:p>
            <a:pPr marL="45720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Accuracy: 90.38%</a:t>
            </a:r>
            <a:endParaRPr dirty="0"/>
          </a:p>
          <a:p>
            <a:pPr marL="457200" lvl="0" indent="-44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AUC: 0.971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Simplified model (excluded polyphagia and partial paresis due to low correlation (not significant)</a:t>
            </a:r>
            <a:endParaRPr dirty="0"/>
          </a:p>
          <a:p>
            <a:pPr marL="45720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Accuracy: 92.31%</a:t>
            </a:r>
            <a:endParaRPr dirty="0"/>
          </a:p>
          <a:p>
            <a:pPr marL="457200" lvl="0" indent="-44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ROC: 0.9718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8" name="Google Shape;298;p5"/>
          <p:cNvSpPr txBox="1">
            <a:spLocks noGrp="1"/>
          </p:cNvSpPr>
          <p:nvPr>
            <p:ph type="subTitle" idx="2"/>
          </p:nvPr>
        </p:nvSpPr>
        <p:spPr>
          <a:xfrm>
            <a:off x="233046" y="3208762"/>
            <a:ext cx="7812600" cy="1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❖"/>
            </a:pPr>
            <a:r>
              <a:rPr lang="en" dirty="0"/>
              <a:t>An increase in accuracy from 90.38% to 92.31%</a:t>
            </a:r>
            <a:endParaRPr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dirty="0"/>
              <a:t>May be due to removal of non significant features→ noise reduction</a:t>
            </a:r>
            <a:endParaRPr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dirty="0"/>
              <a:t>Indicates that our model is robust even with fewer predictors</a:t>
            </a:r>
            <a:endParaRPr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dirty="0"/>
              <a:t>Achieved our first objective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"/>
          <p:cNvSpPr txBox="1">
            <a:spLocks noGrp="1"/>
          </p:cNvSpPr>
          <p:nvPr>
            <p:ph type="title"/>
          </p:nvPr>
        </p:nvSpPr>
        <p:spPr>
          <a:xfrm>
            <a:off x="720000" y="35915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500"/>
              <a:t>K-fold cross-validation</a:t>
            </a:r>
            <a:endParaRPr sz="3500"/>
          </a:p>
        </p:txBody>
      </p:sp>
      <p:sp>
        <p:nvSpPr>
          <p:cNvPr id="304" name="Google Shape;304;p6"/>
          <p:cNvSpPr/>
          <p:nvPr/>
        </p:nvSpPr>
        <p:spPr>
          <a:xfrm>
            <a:off x="811675" y="981950"/>
            <a:ext cx="62118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5" name="Google Shape;305;p6"/>
          <p:cNvSpPr txBox="1"/>
          <p:nvPr/>
        </p:nvSpPr>
        <p:spPr>
          <a:xfrm>
            <a:off x="3378750" y="1714300"/>
            <a:ext cx="23865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6" name="Google Shape;306;p6"/>
          <p:cNvSpPr txBox="1"/>
          <p:nvPr/>
        </p:nvSpPr>
        <p:spPr>
          <a:xfrm>
            <a:off x="811675" y="2083975"/>
            <a:ext cx="8948400" cy="26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AutoNum type="arabicPeriod"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Full-featured LR model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Average AUC: 0.9623517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AutoNum type="arabicPeriod"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Simplified LR model 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Average AUC: 0.9604677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"/>
              <a:buChar char="❖"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Both models performed well on different data subsets → high AUC values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"/>
              <a:buChar char="❖"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Validating the robustness and generalization ability of our models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7" name="Google Shape;307;p6"/>
          <p:cNvSpPr txBox="1"/>
          <p:nvPr/>
        </p:nvSpPr>
        <p:spPr>
          <a:xfrm>
            <a:off x="6033600" y="1568575"/>
            <a:ext cx="23904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8" name="Google Shape;308;p6"/>
          <p:cNvSpPr txBox="1"/>
          <p:nvPr/>
        </p:nvSpPr>
        <p:spPr>
          <a:xfrm>
            <a:off x="720000" y="1203050"/>
            <a:ext cx="84906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10-fold→ higher number of folds→ advantageous for smaller datasets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Create diverse training and testing subsets 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828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58b7e58d5_0_23"/>
          <p:cNvSpPr txBox="1">
            <a:spLocks noGrp="1"/>
          </p:cNvSpPr>
          <p:nvPr>
            <p:ph type="subTitle" idx="1"/>
          </p:nvPr>
        </p:nvSpPr>
        <p:spPr>
          <a:xfrm>
            <a:off x="842000" y="1257825"/>
            <a:ext cx="77748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/>
              <a:t>Two random forest models:</a:t>
            </a:r>
            <a:endParaRPr sz="1600" b="1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AutoNum type="arabicPeriod"/>
            </a:pPr>
            <a:r>
              <a:rPr lang="en" sz="1600"/>
              <a:t>Full-featured model  (include all selected variables)</a:t>
            </a:r>
            <a:endParaRPr sz="1600"/>
          </a:p>
          <a:p>
            <a:pPr marL="457200" lvl="0" indent="-57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lang="en" sz="1600"/>
              <a:t>Accuracy: 92.31%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AutoNum type="arabicPeriod"/>
            </a:pPr>
            <a:r>
              <a:rPr lang="en" sz="1600"/>
              <a:t>Simplified model (excluded polyphagia and partial paresis )</a:t>
            </a:r>
            <a:endParaRPr sz="1600"/>
          </a:p>
          <a:p>
            <a:pPr marL="8572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lang="en" sz="1600"/>
              <a:t> Accuracy: 91.35%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2658b7e58d5_0_23"/>
          <p:cNvSpPr txBox="1">
            <a:spLocks noGrp="1"/>
          </p:cNvSpPr>
          <p:nvPr>
            <p:ph type="title"/>
          </p:nvPr>
        </p:nvSpPr>
        <p:spPr>
          <a:xfrm>
            <a:off x="720000" y="4012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Random Forest</a:t>
            </a:r>
            <a:endParaRPr sz="3500"/>
          </a:p>
        </p:txBody>
      </p:sp>
      <p:sp>
        <p:nvSpPr>
          <p:cNvPr id="315" name="Google Shape;315;g2658b7e58d5_0_23"/>
          <p:cNvSpPr txBox="1">
            <a:spLocks noGrp="1"/>
          </p:cNvSpPr>
          <p:nvPr>
            <p:ph type="subTitle" idx="4294967295"/>
          </p:nvPr>
        </p:nvSpPr>
        <p:spPr>
          <a:xfrm>
            <a:off x="842000" y="3260900"/>
            <a:ext cx="76380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 slight decrease in accuracy from 92.31% to 91.35%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Removing some variables → information loss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Simplified LR model and Full-featured RF model showed the highest accuracy (92.32%)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May be due to the different  complexity of the models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58b7e58d5_0_15"/>
          <p:cNvSpPr txBox="1">
            <a:spLocks noGrp="1"/>
          </p:cNvSpPr>
          <p:nvPr>
            <p:ph type="title"/>
          </p:nvPr>
        </p:nvSpPr>
        <p:spPr>
          <a:xfrm>
            <a:off x="618650" y="169800"/>
            <a:ext cx="8548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500"/>
              <a:t>Fine-tuning of Random Forest parameters</a:t>
            </a:r>
            <a:endParaRPr sz="3500"/>
          </a:p>
        </p:txBody>
      </p:sp>
      <p:sp>
        <p:nvSpPr>
          <p:cNvPr id="321" name="Google Shape;321;g2658b7e58d5_0_15"/>
          <p:cNvSpPr/>
          <p:nvPr/>
        </p:nvSpPr>
        <p:spPr>
          <a:xfrm>
            <a:off x="822200" y="852388"/>
            <a:ext cx="81417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2" name="Google Shape;322;g2658b7e58d5_0_15"/>
          <p:cNvSpPr txBox="1">
            <a:spLocks noGrp="1"/>
          </p:cNvSpPr>
          <p:nvPr>
            <p:ph type="subTitle" idx="1"/>
          </p:nvPr>
        </p:nvSpPr>
        <p:spPr>
          <a:xfrm>
            <a:off x="344700" y="995575"/>
            <a:ext cx="8454600" cy="143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+mj-lt"/>
              <a:buAutoNum type="arabicPeriod"/>
            </a:pPr>
            <a:r>
              <a:rPr lang="en" sz="1200" b="1" dirty="0"/>
              <a:t>Number of trees</a:t>
            </a:r>
            <a:endParaRPr sz="1200" b="1" dirty="0"/>
          </a:p>
          <a:p>
            <a:pPr marL="457200" lvl="0" indent="19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 dirty="0"/>
              <a:t>500 trees increased to 600 trees</a:t>
            </a:r>
            <a:endParaRPr sz="1200" dirty="0"/>
          </a:p>
          <a:p>
            <a:pPr marL="457200" lvl="0" indent="19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 dirty="0"/>
              <a:t>Showed same accuracy levels as the models with 500 trees</a:t>
            </a:r>
            <a:endParaRPr sz="1200" dirty="0"/>
          </a:p>
          <a:p>
            <a:pPr marL="457200" lvl="0" indent="19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 dirty="0"/>
              <a:t>Increase in number of trees has no effect on accuracy</a:t>
            </a:r>
            <a:endParaRPr sz="1200" dirty="0"/>
          </a:p>
          <a:p>
            <a:pPr marL="12573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200" dirty="0"/>
              <a:t>May be because performance has reached a plateau, minimal improvement in AUC</a:t>
            </a:r>
            <a:endParaRPr lang="en-MY" sz="1200" dirty="0"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en-MY"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23" name="Google Shape;323;g2658b7e58d5_0_15"/>
          <p:cNvSpPr txBox="1">
            <a:spLocks noGrp="1"/>
          </p:cNvSpPr>
          <p:nvPr>
            <p:ph type="subTitle" idx="1"/>
          </p:nvPr>
        </p:nvSpPr>
        <p:spPr>
          <a:xfrm>
            <a:off x="344700" y="2430294"/>
            <a:ext cx="7819800" cy="20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ts val="1500"/>
              <a:buFont typeface="+mj-lt"/>
              <a:buAutoNum type="arabicPeriod" startAt="2"/>
            </a:pPr>
            <a:r>
              <a:rPr lang="en" sz="1200" b="1" dirty="0">
                <a:solidFill>
                  <a:schemeClr val="bg2"/>
                </a:solidFill>
              </a:rPr>
              <a:t>mtry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+mj-lt"/>
              <a:buAutoNum type="alphaLcParenR"/>
            </a:pPr>
            <a:r>
              <a:rPr lang="en" sz="1200" dirty="0"/>
              <a:t>Full-featured model  </a:t>
            </a:r>
            <a:endParaRPr sz="1200" dirty="0"/>
          </a:p>
          <a:p>
            <a:pPr marL="590550" indent="-171450">
              <a:buClr>
                <a:schemeClr val="dk2"/>
              </a:buClr>
              <a:buSzPts val="1500"/>
            </a:pPr>
            <a:r>
              <a:rPr lang="en" sz="1200" dirty="0"/>
              <a:t>mtry values of 5 and 7 obtained the highest accuracy (94.23%)</a:t>
            </a:r>
            <a:endParaRPr sz="1200" dirty="0"/>
          </a:p>
          <a:p>
            <a:pPr marL="590550" indent="-171450" algn="just">
              <a:buClr>
                <a:schemeClr val="dk2"/>
              </a:buClr>
              <a:buSzPts val="1500"/>
            </a:pPr>
            <a:r>
              <a:rPr lang="en" sz="1200" dirty="0"/>
              <a:t>mtry value of 7 is more optimal → lower Out-of-Bag (OOB) error</a:t>
            </a:r>
            <a:endParaRPr sz="1200" dirty="0"/>
          </a:p>
          <a:p>
            <a:pPr marL="590550" indent="-171450" algn="just">
              <a:buClr>
                <a:schemeClr val="dk2"/>
              </a:buClr>
              <a:buSzPts val="1500"/>
            </a:pPr>
            <a:r>
              <a:rPr lang="en" sz="1200" dirty="0"/>
              <a:t>Low OOB→ good performance and can perform well on new, unseen data</a:t>
            </a:r>
            <a:endParaRPr sz="1200" dirty="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lphaLcParenR" startAt="2"/>
            </a:pPr>
            <a:r>
              <a:rPr lang="en" sz="1200" dirty="0"/>
              <a:t>Simplified model </a:t>
            </a:r>
            <a:endParaRPr sz="1200" dirty="0"/>
          </a:p>
          <a:p>
            <a:pPr marL="590550" indent="-171450">
              <a:buClr>
                <a:schemeClr val="dk2"/>
              </a:buClr>
              <a:buSzPts val="1500"/>
            </a:pPr>
            <a:r>
              <a:rPr lang="en" sz="1200" dirty="0"/>
              <a:t>mtry values 3 and 5 demonstrated equal accuracy (91.35%)</a:t>
            </a:r>
            <a:endParaRPr sz="1200" dirty="0"/>
          </a:p>
          <a:p>
            <a:pPr marL="590550" indent="-171450" algn="just">
              <a:buClr>
                <a:srgbClr val="000000"/>
              </a:buClr>
              <a:buSzPts val="1500"/>
            </a:pPr>
            <a:r>
              <a:rPr lang="en" sz="1200" dirty="0"/>
              <a:t>mtry value of 3 is better than mtry value of 5 → a lower OOB error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e11d13ae6_0_23"/>
          <p:cNvSpPr txBox="1">
            <a:spLocks noGrp="1"/>
          </p:cNvSpPr>
          <p:nvPr>
            <p:ph type="subTitle" idx="1"/>
          </p:nvPr>
        </p:nvSpPr>
        <p:spPr>
          <a:xfrm>
            <a:off x="842000" y="1079000"/>
            <a:ext cx="777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/>
              <a:t>For both logistic regression and random forest models:</a:t>
            </a:r>
            <a:endParaRPr sz="1600" b="1"/>
          </a:p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significant features = polydipsia, polyuria, gender</a:t>
            </a:r>
            <a:endParaRPr sz="1600" b="1"/>
          </a:p>
          <a:p>
            <a:pPr marL="85725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2ae11d13ae6_0_23"/>
          <p:cNvSpPr txBox="1">
            <a:spLocks noGrp="1"/>
          </p:cNvSpPr>
          <p:nvPr>
            <p:ph type="title"/>
          </p:nvPr>
        </p:nvSpPr>
        <p:spPr>
          <a:xfrm>
            <a:off x="720000" y="2434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Feature Importance analysis</a:t>
            </a:r>
            <a:endParaRPr sz="3500"/>
          </a:p>
        </p:txBody>
      </p:sp>
      <p:sp>
        <p:nvSpPr>
          <p:cNvPr id="330" name="Google Shape;330;g2ae11d13ae6_0_23"/>
          <p:cNvSpPr txBox="1">
            <a:spLocks noGrp="1"/>
          </p:cNvSpPr>
          <p:nvPr>
            <p:ph type="subTitle" idx="4294967295"/>
          </p:nvPr>
        </p:nvSpPr>
        <p:spPr>
          <a:xfrm>
            <a:off x="842000" y="2272050"/>
            <a:ext cx="7638000" cy="19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❖"/>
            </a:pPr>
            <a:r>
              <a:rPr lang="en" sz="1600"/>
              <a:t>High blood sugar levels → increased pressure on kidneys → produce more urine (polyuria)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❖"/>
            </a:pPr>
            <a:r>
              <a:rPr lang="en" sz="1600"/>
              <a:t>Excessive urination → dehydration → increased thirst (polydipsia)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❖"/>
            </a:pPr>
            <a:r>
              <a:rPr lang="en" sz="1600"/>
              <a:t>Relationship between gender and diabetes may be linked to the amount of visceral fat in the body</a:t>
            </a:r>
            <a:endParaRPr sz="1600"/>
          </a:p>
          <a:p>
            <a:pPr marL="18288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331" name="Google Shape;331;g2ae11d13ae6_0_23"/>
          <p:cNvSpPr txBox="1">
            <a:spLocks noGrp="1"/>
          </p:cNvSpPr>
          <p:nvPr>
            <p:ph type="subTitle" idx="1"/>
          </p:nvPr>
        </p:nvSpPr>
        <p:spPr>
          <a:xfrm>
            <a:off x="95975" y="3619050"/>
            <a:ext cx="8594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111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Nunito"/>
              <a:buChar char="●"/>
            </a:pPr>
            <a:r>
              <a:rPr lang="en" sz="1300" b="1">
                <a:solidFill>
                  <a:srgbClr val="212121"/>
                </a:solidFill>
              </a:rPr>
              <a:t>Identification of significant risk factors → early healthcare interventions → better health outcomes</a:t>
            </a:r>
            <a:endParaRPr sz="1300" b="1">
              <a:solidFill>
                <a:srgbClr val="212121"/>
              </a:solidFill>
            </a:endParaRPr>
          </a:p>
          <a:p>
            <a:pPr marL="85725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2ae11d13ae6_0_23"/>
          <p:cNvSpPr/>
          <p:nvPr/>
        </p:nvSpPr>
        <p:spPr>
          <a:xfrm>
            <a:off x="501150" y="2098688"/>
            <a:ext cx="8141700" cy="3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59bfaa110_0_0"/>
          <p:cNvSpPr txBox="1">
            <a:spLocks noGrp="1"/>
          </p:cNvSpPr>
          <p:nvPr>
            <p:ph type="title" idx="2"/>
          </p:nvPr>
        </p:nvSpPr>
        <p:spPr>
          <a:xfrm>
            <a:off x="1563100" y="1464600"/>
            <a:ext cx="5698500" cy="3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Plan for Reproducible Research</a:t>
            </a:r>
            <a:endParaRPr sz="4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59bfaa110_0_5"/>
          <p:cNvSpPr txBox="1">
            <a:spLocks noGrp="1"/>
          </p:cNvSpPr>
          <p:nvPr>
            <p:ph type="title"/>
          </p:nvPr>
        </p:nvSpPr>
        <p:spPr>
          <a:xfrm>
            <a:off x="658325" y="1895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Plan for Reproducible Research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3" name="Google Shape;343;g2659bfaa110_0_5"/>
          <p:cNvSpPr txBox="1"/>
          <p:nvPr/>
        </p:nvSpPr>
        <p:spPr>
          <a:xfrm>
            <a:off x="791150" y="806125"/>
            <a:ext cx="23046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1. Obtain</a:t>
            </a:r>
            <a:endParaRPr b="1" u="sng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The diabetes dataset is obtained from Kaggle. 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4" name="Google Shape;344;g2659bfaa110_0_5"/>
          <p:cNvSpPr txBox="1"/>
          <p:nvPr/>
        </p:nvSpPr>
        <p:spPr>
          <a:xfrm>
            <a:off x="3906200" y="806125"/>
            <a:ext cx="2304600" cy="1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2.Scrub</a:t>
            </a:r>
            <a:endParaRPr b="1" u="sng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Dplyr package from R is use for data cleaning.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5" name="Google Shape;345;g2659bfaa110_0_5"/>
          <p:cNvSpPr txBox="1"/>
          <p:nvPr/>
        </p:nvSpPr>
        <p:spPr>
          <a:xfrm>
            <a:off x="6636750" y="806125"/>
            <a:ext cx="2304600" cy="1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3.Explore</a:t>
            </a:r>
            <a:endParaRPr b="1" u="sng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 Using Pearson correlation coefficient to quantify the relationship between the variables.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-Using Chi-Squared  to 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provide statistical solid support.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6" name="Google Shape;346;g2659bfaa110_0_5"/>
          <p:cNvSpPr txBox="1"/>
          <p:nvPr/>
        </p:nvSpPr>
        <p:spPr>
          <a:xfrm>
            <a:off x="791150" y="2626775"/>
            <a:ext cx="2864100" cy="1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4.Model</a:t>
            </a:r>
            <a:endParaRPr b="1" u="sng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-Logistic Regression Model and Random Forest Model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-Divided dataset into training and testing based on 80:20.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-Using 10-fold-cross-validation to examine it robustness and reliability in predicting modeling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7" name="Google Shape;347;g2659bfaa110_0_5"/>
          <p:cNvSpPr txBox="1"/>
          <p:nvPr/>
        </p:nvSpPr>
        <p:spPr>
          <a:xfrm>
            <a:off x="3906200" y="2626775"/>
            <a:ext cx="2304600" cy="1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5.Interpret</a:t>
            </a:r>
            <a:endParaRPr b="1" u="sng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-Review the outcome of the model.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- Document conclusions drawn from the analysis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59bfaa110_1_4"/>
          <p:cNvSpPr txBox="1">
            <a:spLocks noGrp="1"/>
          </p:cNvSpPr>
          <p:nvPr>
            <p:ph type="title"/>
          </p:nvPr>
        </p:nvSpPr>
        <p:spPr>
          <a:xfrm>
            <a:off x="658325" y="1895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Plan for Reproducible Research (con’t)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53" name="Google Shape;353;g2659bfaa110_1_4"/>
          <p:cNvSpPr txBox="1"/>
          <p:nvPr/>
        </p:nvSpPr>
        <p:spPr>
          <a:xfrm>
            <a:off x="791150" y="806125"/>
            <a:ext cx="23046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g2659bfaa110_1_4"/>
          <p:cNvSpPr txBox="1"/>
          <p:nvPr/>
        </p:nvSpPr>
        <p:spPr>
          <a:xfrm>
            <a:off x="658325" y="1051950"/>
            <a:ext cx="7378800" cy="26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All the code used in this project can be found in below link: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kaiqi96/WQD7001_PDS_G8 (github.com)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link captured all changes made over the project time which allow user to trace the evolution of the project.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By following these steps and maintaining detailed documentation, clear code and providing access to the necessary resources, increase likelihood to reproduce the result.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5a5163307_0_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234" name="Google Shape;234;g265a5163307_0_5"/>
          <p:cNvSpPr txBox="1">
            <a:spLocks noGrp="1"/>
          </p:cNvSpPr>
          <p:nvPr>
            <p:ph type="subTitle" idx="1"/>
          </p:nvPr>
        </p:nvSpPr>
        <p:spPr>
          <a:xfrm>
            <a:off x="627525" y="1122725"/>
            <a:ext cx="77964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/>
              <a:t>Aims to 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Identify a robust classification model for predicting an individual's risk of developing diabetes based on a set of provided attributes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 early intervention by identifying individuals at a high risk of diabetes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prevention efforts by providing actionable insights to individuals, healthcare professionals, and public health authorities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35" name="Google Shape;235;g265a5163307_0_5"/>
          <p:cNvSpPr txBox="1"/>
          <p:nvPr/>
        </p:nvSpPr>
        <p:spPr>
          <a:xfrm>
            <a:off x="1731818" y="3468709"/>
            <a:ext cx="5680363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Vidaloka"/>
                <a:ea typeface="Vidaloka"/>
                <a:cs typeface="Vidaloka"/>
                <a:sym typeface="Vidaloka"/>
              </a:rPr>
              <a:t>O</a:t>
            </a:r>
            <a:r>
              <a:rPr lang="en" sz="2000" dirty="0">
                <a:solidFill>
                  <a:schemeClr val="lt2"/>
                </a:solidFill>
                <a:latin typeface="Vidaloka"/>
                <a:ea typeface="Vidaloka"/>
                <a:cs typeface="Vidaloka"/>
                <a:sym typeface="Vidaloka"/>
              </a:rPr>
              <a:t>btain      </a:t>
            </a:r>
            <a:r>
              <a:rPr lang="en" sz="2000" b="1" dirty="0">
                <a:solidFill>
                  <a:schemeClr val="lt2"/>
                </a:solidFill>
                <a:latin typeface="Vidaloka"/>
                <a:ea typeface="Vidaloka"/>
                <a:cs typeface="Vidaloka"/>
                <a:sym typeface="Vidaloka"/>
              </a:rPr>
              <a:t>S</a:t>
            </a:r>
            <a:r>
              <a:rPr lang="en" sz="2000" dirty="0">
                <a:solidFill>
                  <a:schemeClr val="lt2"/>
                </a:solidFill>
                <a:latin typeface="Vidaloka"/>
                <a:ea typeface="Vidaloka"/>
                <a:cs typeface="Vidaloka"/>
                <a:sym typeface="Vidaloka"/>
              </a:rPr>
              <a:t>crub      </a:t>
            </a:r>
            <a:r>
              <a:rPr lang="en" sz="2000" b="1" dirty="0">
                <a:solidFill>
                  <a:schemeClr val="lt2"/>
                </a:solidFill>
                <a:latin typeface="Vidaloka"/>
                <a:ea typeface="Vidaloka"/>
                <a:cs typeface="Vidaloka"/>
                <a:sym typeface="Vidaloka"/>
              </a:rPr>
              <a:t>E</a:t>
            </a:r>
            <a:r>
              <a:rPr lang="en" sz="2000" dirty="0">
                <a:solidFill>
                  <a:schemeClr val="lt2"/>
                </a:solidFill>
                <a:latin typeface="Vidaloka"/>
                <a:ea typeface="Vidaloka"/>
                <a:cs typeface="Vidaloka"/>
                <a:sym typeface="Vidaloka"/>
              </a:rPr>
              <a:t>xplore      </a:t>
            </a:r>
            <a:r>
              <a:rPr lang="en" sz="2000" b="1" dirty="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Model      Interpret</a:t>
            </a:r>
            <a:endParaRPr sz="2000" b="1" dirty="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587B7-F590-4F97-0D3E-4E46B7784AAD}"/>
              </a:ext>
            </a:extLst>
          </p:cNvPr>
          <p:cNvSpPr txBox="1"/>
          <p:nvPr/>
        </p:nvSpPr>
        <p:spPr>
          <a:xfrm>
            <a:off x="5174673" y="3103190"/>
            <a:ext cx="588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M</a:t>
            </a:r>
            <a:endParaRPr lang="en-MY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822CC-3359-7A56-FEDE-02653C07C986}"/>
              </a:ext>
            </a:extLst>
          </p:cNvPr>
          <p:cNvSpPr txBox="1"/>
          <p:nvPr/>
        </p:nvSpPr>
        <p:spPr>
          <a:xfrm>
            <a:off x="6293427" y="3103190"/>
            <a:ext cx="588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dk2"/>
                </a:solidFill>
                <a:latin typeface="Vidaloka"/>
                <a:sym typeface="Vidaloka"/>
              </a:rPr>
              <a:t>N</a:t>
            </a:r>
            <a:endParaRPr lang="en-MY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3E090-408C-9B5D-885C-E27CFF8480D7}"/>
              </a:ext>
            </a:extLst>
          </p:cNvPr>
          <p:cNvSpPr txBox="1"/>
          <p:nvPr/>
        </p:nvSpPr>
        <p:spPr>
          <a:xfrm>
            <a:off x="1967346" y="3103190"/>
            <a:ext cx="588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tx2"/>
                </a:solidFill>
                <a:latin typeface="Vidaloka"/>
                <a:sym typeface="Vidaloka"/>
              </a:rPr>
              <a:t>O</a:t>
            </a:r>
            <a:endParaRPr lang="en-MY" sz="28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B37D3-8EE4-B709-1C0C-C5D5B63A0C38}"/>
              </a:ext>
            </a:extLst>
          </p:cNvPr>
          <p:cNvSpPr txBox="1"/>
          <p:nvPr/>
        </p:nvSpPr>
        <p:spPr>
          <a:xfrm>
            <a:off x="2982191" y="3103190"/>
            <a:ext cx="588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tx2"/>
                </a:solidFill>
                <a:latin typeface="Vidaloka"/>
                <a:sym typeface="Vidaloka"/>
              </a:rPr>
              <a:t>S</a:t>
            </a:r>
            <a:endParaRPr lang="en-MY" sz="28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78FC4-8D1F-60AB-D6EA-C276564ECCC6}"/>
              </a:ext>
            </a:extLst>
          </p:cNvPr>
          <p:cNvSpPr txBox="1"/>
          <p:nvPr/>
        </p:nvSpPr>
        <p:spPr>
          <a:xfrm>
            <a:off x="4147705" y="3103190"/>
            <a:ext cx="588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tx2"/>
                </a:solidFill>
                <a:latin typeface="Vidaloka"/>
                <a:sym typeface="Vidaloka"/>
              </a:rPr>
              <a:t>E</a:t>
            </a:r>
            <a:endParaRPr lang="en-MY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658f3284ea_1_0"/>
          <p:cNvSpPr txBox="1">
            <a:spLocks noGrp="1"/>
          </p:cNvSpPr>
          <p:nvPr>
            <p:ph type="title" idx="2"/>
          </p:nvPr>
        </p:nvSpPr>
        <p:spPr>
          <a:xfrm>
            <a:off x="1633675" y="2549775"/>
            <a:ext cx="5698500" cy="1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Deployment</a:t>
            </a:r>
            <a:endParaRPr sz="4500"/>
          </a:p>
        </p:txBody>
      </p:sp>
      <p:sp>
        <p:nvSpPr>
          <p:cNvPr id="360" name="Google Shape;360;g2658f3284ea_1_0"/>
          <p:cNvSpPr/>
          <p:nvPr/>
        </p:nvSpPr>
        <p:spPr>
          <a:xfrm>
            <a:off x="3135675" y="4226375"/>
            <a:ext cx="32232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58f3284ea_1_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Product</a:t>
            </a:r>
            <a:endParaRPr/>
          </a:p>
        </p:txBody>
      </p:sp>
      <p:sp>
        <p:nvSpPr>
          <p:cNvPr id="366" name="Google Shape;366;g2658f3284ea_1_5"/>
          <p:cNvSpPr txBox="1"/>
          <p:nvPr/>
        </p:nvSpPr>
        <p:spPr>
          <a:xfrm>
            <a:off x="720000" y="1184915"/>
            <a:ext cx="770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shinyapps.io</a:t>
            </a:r>
            <a:endParaRPr sz="17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7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7" name="Google Shape;367;g2658f3284ea_1_5"/>
          <p:cNvSpPr/>
          <p:nvPr/>
        </p:nvSpPr>
        <p:spPr>
          <a:xfrm rot="10800000" flipH="1">
            <a:off x="8214497" y="1794783"/>
            <a:ext cx="929495" cy="3348729"/>
          </a:xfrm>
          <a:custGeom>
            <a:avLst/>
            <a:gdLst/>
            <a:ahLst/>
            <a:cxnLst/>
            <a:rect l="l" t="t" r="r" b="b"/>
            <a:pathLst>
              <a:path w="1007583" h="1606105" extrusionOk="0">
                <a:moveTo>
                  <a:pt x="186529" y="4477"/>
                </a:moveTo>
                <a:cubicBezTo>
                  <a:pt x="288542" y="62960"/>
                  <a:pt x="408747" y="150876"/>
                  <a:pt x="402365" y="237458"/>
                </a:cubicBezTo>
                <a:cubicBezTo>
                  <a:pt x="398365" y="290989"/>
                  <a:pt x="345596" y="337852"/>
                  <a:pt x="245584" y="376904"/>
                </a:cubicBezTo>
                <a:cubicBezTo>
                  <a:pt x="140714" y="417862"/>
                  <a:pt x="-43595" y="545402"/>
                  <a:pt x="9364" y="735330"/>
                </a:cubicBezTo>
                <a:cubicBezTo>
                  <a:pt x="34319" y="824770"/>
                  <a:pt x="121759" y="819436"/>
                  <a:pt x="254252" y="811244"/>
                </a:cubicBezTo>
                <a:cubicBezTo>
                  <a:pt x="299019" y="808482"/>
                  <a:pt x="349787" y="805339"/>
                  <a:pt x="405318" y="805339"/>
                </a:cubicBezTo>
                <a:cubicBezTo>
                  <a:pt x="528953" y="805339"/>
                  <a:pt x="606200" y="857155"/>
                  <a:pt x="617154" y="947642"/>
                </a:cubicBezTo>
                <a:cubicBezTo>
                  <a:pt x="633251" y="1080135"/>
                  <a:pt x="495805" y="1261301"/>
                  <a:pt x="245870" y="1322832"/>
                </a:cubicBezTo>
                <a:cubicBezTo>
                  <a:pt x="124997" y="1352550"/>
                  <a:pt x="51845" y="1403795"/>
                  <a:pt x="39844" y="1467136"/>
                </a:cubicBezTo>
                <a:cubicBezTo>
                  <a:pt x="30795" y="1514666"/>
                  <a:pt x="58418" y="1565148"/>
                  <a:pt x="115568" y="1605629"/>
                </a:cubicBezTo>
                <a:lnTo>
                  <a:pt x="116234" y="1606106"/>
                </a:lnTo>
                <a:lnTo>
                  <a:pt x="1007584" y="1606106"/>
                </a:lnTo>
                <a:lnTo>
                  <a:pt x="1007584" y="0"/>
                </a:lnTo>
                <a:lnTo>
                  <a:pt x="178718" y="0"/>
                </a:lnTo>
                <a:lnTo>
                  <a:pt x="186434" y="447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2658f3284ea_1_5"/>
          <p:cNvSpPr txBox="1">
            <a:spLocks noGrp="1"/>
          </p:cNvSpPr>
          <p:nvPr>
            <p:ph type="title"/>
          </p:nvPr>
        </p:nvSpPr>
        <p:spPr>
          <a:xfrm>
            <a:off x="2142625" y="1168000"/>
            <a:ext cx="1032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/>
              <a:t>Why?</a:t>
            </a:r>
            <a:endParaRPr sz="2200"/>
          </a:p>
        </p:txBody>
      </p:sp>
      <p:grpSp>
        <p:nvGrpSpPr>
          <p:cNvPr id="369" name="Google Shape;369;g2658f3284ea_1_5"/>
          <p:cNvGrpSpPr/>
          <p:nvPr/>
        </p:nvGrpSpPr>
        <p:grpSpPr>
          <a:xfrm>
            <a:off x="3062332" y="1312246"/>
            <a:ext cx="1167926" cy="221148"/>
            <a:chOff x="1980708" y="3764015"/>
            <a:chExt cx="503960" cy="91154"/>
          </a:xfrm>
        </p:grpSpPr>
        <p:sp>
          <p:nvSpPr>
            <p:cNvPr id="370" name="Google Shape;370;g2658f3284ea_1_5"/>
            <p:cNvSpPr/>
            <p:nvPr/>
          </p:nvSpPr>
          <p:spPr>
            <a:xfrm>
              <a:off x="1980708" y="3764015"/>
              <a:ext cx="79010" cy="91154"/>
            </a:xfrm>
            <a:custGeom>
              <a:avLst/>
              <a:gdLst/>
              <a:ahLst/>
              <a:cxnLst/>
              <a:rect l="l" t="t" r="r" b="b"/>
              <a:pathLst>
                <a:path w="105346" h="121538" extrusionOk="0">
                  <a:moveTo>
                    <a:pt x="105347" y="60960"/>
                  </a:moveTo>
                  <a:lnTo>
                    <a:pt x="52768" y="30480"/>
                  </a:lnTo>
                  <a:lnTo>
                    <a:pt x="190" y="0"/>
                  </a:lnTo>
                  <a:lnTo>
                    <a:pt x="95" y="60769"/>
                  </a:lnTo>
                  <a:lnTo>
                    <a:pt x="0" y="121539"/>
                  </a:lnTo>
                  <a:lnTo>
                    <a:pt x="52673" y="91249"/>
                  </a:lnTo>
                  <a:lnTo>
                    <a:pt x="105347" y="609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2658f3284ea_1_5"/>
            <p:cNvSpPr/>
            <p:nvPr/>
          </p:nvSpPr>
          <p:spPr>
            <a:xfrm>
              <a:off x="2122358" y="3764015"/>
              <a:ext cx="79010" cy="91154"/>
            </a:xfrm>
            <a:custGeom>
              <a:avLst/>
              <a:gdLst/>
              <a:ahLst/>
              <a:cxnLst/>
              <a:rect l="l" t="t" r="r" b="b"/>
              <a:pathLst>
                <a:path w="105346" h="121538" extrusionOk="0">
                  <a:moveTo>
                    <a:pt x="105347" y="60960"/>
                  </a:moveTo>
                  <a:lnTo>
                    <a:pt x="52768" y="30480"/>
                  </a:lnTo>
                  <a:lnTo>
                    <a:pt x="190" y="0"/>
                  </a:lnTo>
                  <a:lnTo>
                    <a:pt x="95" y="60769"/>
                  </a:lnTo>
                  <a:lnTo>
                    <a:pt x="0" y="121539"/>
                  </a:lnTo>
                  <a:lnTo>
                    <a:pt x="52673" y="91249"/>
                  </a:lnTo>
                  <a:lnTo>
                    <a:pt x="105347" y="609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2658f3284ea_1_5"/>
            <p:cNvSpPr/>
            <p:nvPr/>
          </p:nvSpPr>
          <p:spPr>
            <a:xfrm>
              <a:off x="2264008" y="3764015"/>
              <a:ext cx="79010" cy="91154"/>
            </a:xfrm>
            <a:custGeom>
              <a:avLst/>
              <a:gdLst/>
              <a:ahLst/>
              <a:cxnLst/>
              <a:rect l="l" t="t" r="r" b="b"/>
              <a:pathLst>
                <a:path w="105346" h="121538" extrusionOk="0">
                  <a:moveTo>
                    <a:pt x="105347" y="60960"/>
                  </a:moveTo>
                  <a:lnTo>
                    <a:pt x="52768" y="30480"/>
                  </a:lnTo>
                  <a:lnTo>
                    <a:pt x="190" y="0"/>
                  </a:lnTo>
                  <a:lnTo>
                    <a:pt x="95" y="60769"/>
                  </a:lnTo>
                  <a:lnTo>
                    <a:pt x="0" y="121539"/>
                  </a:lnTo>
                  <a:lnTo>
                    <a:pt x="52673" y="91249"/>
                  </a:lnTo>
                  <a:lnTo>
                    <a:pt x="105347" y="609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2658f3284ea_1_5"/>
            <p:cNvSpPr/>
            <p:nvPr/>
          </p:nvSpPr>
          <p:spPr>
            <a:xfrm>
              <a:off x="2405658" y="3764015"/>
              <a:ext cx="79010" cy="91154"/>
            </a:xfrm>
            <a:custGeom>
              <a:avLst/>
              <a:gdLst/>
              <a:ahLst/>
              <a:cxnLst/>
              <a:rect l="l" t="t" r="r" b="b"/>
              <a:pathLst>
                <a:path w="105346" h="121538" extrusionOk="0">
                  <a:moveTo>
                    <a:pt x="105347" y="60960"/>
                  </a:moveTo>
                  <a:lnTo>
                    <a:pt x="52768" y="30480"/>
                  </a:lnTo>
                  <a:lnTo>
                    <a:pt x="190" y="0"/>
                  </a:lnTo>
                  <a:lnTo>
                    <a:pt x="95" y="60769"/>
                  </a:lnTo>
                  <a:lnTo>
                    <a:pt x="0" y="121539"/>
                  </a:lnTo>
                  <a:lnTo>
                    <a:pt x="52673" y="91249"/>
                  </a:lnTo>
                  <a:lnTo>
                    <a:pt x="105347" y="609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g2658f3284ea_1_5"/>
          <p:cNvSpPr txBox="1"/>
          <p:nvPr/>
        </p:nvSpPr>
        <p:spPr>
          <a:xfrm>
            <a:off x="4388775" y="1050850"/>
            <a:ext cx="42171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User-friendly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Data-driven application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7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5" name="Google Shape;375;g2658f3284ea_1_5"/>
          <p:cNvSpPr txBox="1"/>
          <p:nvPr/>
        </p:nvSpPr>
        <p:spPr>
          <a:xfrm>
            <a:off x="720000" y="1861150"/>
            <a:ext cx="5551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3A6994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https://kaiqi96.shinyapps.io/WQD7001_GA2_G8/</a:t>
            </a:r>
            <a:endParaRPr/>
          </a:p>
        </p:txBody>
      </p:sp>
      <p:sp>
        <p:nvSpPr>
          <p:cNvPr id="376" name="Google Shape;376;g2658f3284ea_1_5"/>
          <p:cNvSpPr txBox="1">
            <a:spLocks noGrp="1"/>
          </p:cNvSpPr>
          <p:nvPr>
            <p:ph type="title"/>
          </p:nvPr>
        </p:nvSpPr>
        <p:spPr>
          <a:xfrm>
            <a:off x="795300" y="230757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/>
              <a:t>End User Feedback</a:t>
            </a:r>
            <a:endParaRPr sz="2200"/>
          </a:p>
        </p:txBody>
      </p:sp>
      <p:sp>
        <p:nvSpPr>
          <p:cNvPr id="377" name="Google Shape;377;g2658f3284ea_1_5"/>
          <p:cNvSpPr txBox="1"/>
          <p:nvPr/>
        </p:nvSpPr>
        <p:spPr>
          <a:xfrm>
            <a:off x="795300" y="2810150"/>
            <a:ext cx="7378800" cy="2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User 1 (healthcare sector): A user-friendly system to predict the risk of diabetes. Great tool for quick health checking and providing awareness on diabetes.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User 2: This diabetes predictor is straightforward. However, it would be even better if there were more details on how certain features are weighted in the prediction.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User 3: The diabetes predictor is incredibly helpful! It provided me with a quick assessment of my risk for diabetes. The interface is user-friendly and motivates me to adopt a healthier lifestyle to reduce my risk.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ae2e4dbc0a_0_0"/>
          <p:cNvSpPr txBox="1">
            <a:spLocks noGrp="1"/>
          </p:cNvSpPr>
          <p:nvPr>
            <p:ph type="title"/>
          </p:nvPr>
        </p:nvSpPr>
        <p:spPr>
          <a:xfrm>
            <a:off x="268950" y="1915800"/>
            <a:ext cx="8606100" cy="13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+ Conclusion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659bfaa110_2_0"/>
          <p:cNvSpPr txBox="1">
            <a:spLocks noGrp="1"/>
          </p:cNvSpPr>
          <p:nvPr>
            <p:ph type="title"/>
          </p:nvPr>
        </p:nvSpPr>
        <p:spPr>
          <a:xfrm>
            <a:off x="246600" y="1308925"/>
            <a:ext cx="88236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000"/>
              <a:buFont typeface="Roboto"/>
              <a:buChar char="●"/>
            </a:pPr>
            <a:r>
              <a:rPr lang="en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Polyuria, polydipsia, and irritability identified as top early warning signs of diabetes risk 🚨</a:t>
            </a:r>
            <a:endParaRPr sz="14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000"/>
              <a:buFont typeface="Roboto"/>
              <a:buChar char="●"/>
            </a:pPr>
            <a:r>
              <a:rPr lang="en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Body composition (BMI, waist size) major driver - highlights importance of weight management 🏋️‍♀️</a:t>
            </a:r>
            <a:endParaRPr sz="14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000"/>
              <a:buFont typeface="Roboto"/>
              <a:buChar char="●"/>
            </a:pPr>
            <a:r>
              <a:rPr lang="en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Machine learning model demonstrates feasibility of accurate diabetes risk prediction to enable preventive care 💻</a:t>
            </a:r>
            <a:endParaRPr sz="14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000"/>
              <a:buFont typeface="Roboto"/>
              <a:buChar char="●"/>
            </a:pPr>
            <a:r>
              <a:rPr lang="en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Model has 92% accuracy; validated for usage as data-driven screening tool to trigger timely interventions ✅</a:t>
            </a:r>
            <a:endParaRPr sz="14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000"/>
              <a:buFont typeface="Roboto"/>
              <a:buChar char="●"/>
            </a:pPr>
            <a:r>
              <a:rPr lang="en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Prevents disease onset through counseling for lifestyle changes for high-risk groups 👨‍⚕️👩‍⚕️</a:t>
            </a:r>
            <a:endParaRPr sz="14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000"/>
              <a:buFont typeface="Roboto"/>
              <a:buChar char="●"/>
            </a:pPr>
            <a:r>
              <a:rPr lang="en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Significant cost savings potential from early diagnosis and reduction in disease burden 💰</a:t>
            </a:r>
            <a:endParaRPr sz="14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000"/>
              <a:buFont typeface="Roboto"/>
              <a:buChar char="●"/>
            </a:pPr>
            <a:r>
              <a:rPr lang="en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More data over time expected to make model even more robust and generalizable 📈</a:t>
            </a:r>
            <a:endParaRPr sz="14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000"/>
              <a:buFont typeface="Roboto"/>
              <a:buChar char="●"/>
            </a:pPr>
            <a:r>
              <a:rPr lang="en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Overall demonstrates potential of AI/ML for predictive healthcare and targeted interventions 🤖</a:t>
            </a:r>
            <a:endParaRPr sz="2900"/>
          </a:p>
        </p:txBody>
      </p:sp>
      <p:grpSp>
        <p:nvGrpSpPr>
          <p:cNvPr id="388" name="Google Shape;388;g2659bfaa110_2_0"/>
          <p:cNvGrpSpPr/>
          <p:nvPr/>
        </p:nvGrpSpPr>
        <p:grpSpPr>
          <a:xfrm>
            <a:off x="694616" y="85831"/>
            <a:ext cx="1294521" cy="234137"/>
            <a:chOff x="1980708" y="3764015"/>
            <a:chExt cx="503960" cy="91154"/>
          </a:xfrm>
        </p:grpSpPr>
        <p:sp>
          <p:nvSpPr>
            <p:cNvPr id="389" name="Google Shape;389;g2659bfaa110_2_0"/>
            <p:cNvSpPr/>
            <p:nvPr/>
          </p:nvSpPr>
          <p:spPr>
            <a:xfrm>
              <a:off x="1980708" y="3764015"/>
              <a:ext cx="79010" cy="91154"/>
            </a:xfrm>
            <a:custGeom>
              <a:avLst/>
              <a:gdLst/>
              <a:ahLst/>
              <a:cxnLst/>
              <a:rect l="l" t="t" r="r" b="b"/>
              <a:pathLst>
                <a:path w="105346" h="121538" extrusionOk="0">
                  <a:moveTo>
                    <a:pt x="105347" y="60960"/>
                  </a:moveTo>
                  <a:lnTo>
                    <a:pt x="52768" y="30480"/>
                  </a:lnTo>
                  <a:lnTo>
                    <a:pt x="190" y="0"/>
                  </a:lnTo>
                  <a:lnTo>
                    <a:pt x="95" y="60769"/>
                  </a:lnTo>
                  <a:lnTo>
                    <a:pt x="0" y="121539"/>
                  </a:lnTo>
                  <a:lnTo>
                    <a:pt x="52673" y="91249"/>
                  </a:lnTo>
                  <a:lnTo>
                    <a:pt x="105347" y="609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2659bfaa110_2_0"/>
            <p:cNvSpPr/>
            <p:nvPr/>
          </p:nvSpPr>
          <p:spPr>
            <a:xfrm>
              <a:off x="2122358" y="3764015"/>
              <a:ext cx="79010" cy="91154"/>
            </a:xfrm>
            <a:custGeom>
              <a:avLst/>
              <a:gdLst/>
              <a:ahLst/>
              <a:cxnLst/>
              <a:rect l="l" t="t" r="r" b="b"/>
              <a:pathLst>
                <a:path w="105346" h="121538" extrusionOk="0">
                  <a:moveTo>
                    <a:pt x="105347" y="60960"/>
                  </a:moveTo>
                  <a:lnTo>
                    <a:pt x="52768" y="30480"/>
                  </a:lnTo>
                  <a:lnTo>
                    <a:pt x="190" y="0"/>
                  </a:lnTo>
                  <a:lnTo>
                    <a:pt x="95" y="60769"/>
                  </a:lnTo>
                  <a:lnTo>
                    <a:pt x="0" y="121539"/>
                  </a:lnTo>
                  <a:lnTo>
                    <a:pt x="52673" y="91249"/>
                  </a:lnTo>
                  <a:lnTo>
                    <a:pt x="105347" y="609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2659bfaa110_2_0"/>
            <p:cNvSpPr/>
            <p:nvPr/>
          </p:nvSpPr>
          <p:spPr>
            <a:xfrm>
              <a:off x="2264008" y="3764015"/>
              <a:ext cx="79010" cy="91154"/>
            </a:xfrm>
            <a:custGeom>
              <a:avLst/>
              <a:gdLst/>
              <a:ahLst/>
              <a:cxnLst/>
              <a:rect l="l" t="t" r="r" b="b"/>
              <a:pathLst>
                <a:path w="105346" h="121538" extrusionOk="0">
                  <a:moveTo>
                    <a:pt x="105347" y="60960"/>
                  </a:moveTo>
                  <a:lnTo>
                    <a:pt x="52768" y="30480"/>
                  </a:lnTo>
                  <a:lnTo>
                    <a:pt x="190" y="0"/>
                  </a:lnTo>
                  <a:lnTo>
                    <a:pt x="95" y="60769"/>
                  </a:lnTo>
                  <a:lnTo>
                    <a:pt x="0" y="121539"/>
                  </a:lnTo>
                  <a:lnTo>
                    <a:pt x="52673" y="91249"/>
                  </a:lnTo>
                  <a:lnTo>
                    <a:pt x="105347" y="609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g2659bfaa110_2_0"/>
            <p:cNvSpPr/>
            <p:nvPr/>
          </p:nvSpPr>
          <p:spPr>
            <a:xfrm>
              <a:off x="2405658" y="3764015"/>
              <a:ext cx="79010" cy="91154"/>
            </a:xfrm>
            <a:custGeom>
              <a:avLst/>
              <a:gdLst/>
              <a:ahLst/>
              <a:cxnLst/>
              <a:rect l="l" t="t" r="r" b="b"/>
              <a:pathLst>
                <a:path w="105346" h="121538" extrusionOk="0">
                  <a:moveTo>
                    <a:pt x="105347" y="60960"/>
                  </a:moveTo>
                  <a:lnTo>
                    <a:pt x="52768" y="30480"/>
                  </a:lnTo>
                  <a:lnTo>
                    <a:pt x="190" y="0"/>
                  </a:lnTo>
                  <a:lnTo>
                    <a:pt x="95" y="60769"/>
                  </a:lnTo>
                  <a:lnTo>
                    <a:pt x="0" y="121539"/>
                  </a:lnTo>
                  <a:lnTo>
                    <a:pt x="52673" y="91249"/>
                  </a:lnTo>
                  <a:lnTo>
                    <a:pt x="105347" y="609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Google Shape;393;g2659bfaa110_2_0"/>
          <p:cNvGrpSpPr/>
          <p:nvPr/>
        </p:nvGrpSpPr>
        <p:grpSpPr>
          <a:xfrm>
            <a:off x="7556429" y="4696226"/>
            <a:ext cx="1340963" cy="321190"/>
            <a:chOff x="2068259" y="3755898"/>
            <a:chExt cx="705658" cy="169021"/>
          </a:xfrm>
        </p:grpSpPr>
        <p:sp>
          <p:nvSpPr>
            <p:cNvPr id="394" name="Google Shape;394;g2659bfaa110_2_0"/>
            <p:cNvSpPr/>
            <p:nvPr/>
          </p:nvSpPr>
          <p:spPr>
            <a:xfrm>
              <a:off x="2068259" y="3755898"/>
              <a:ext cx="201739" cy="169021"/>
            </a:xfrm>
            <a:custGeom>
              <a:avLst/>
              <a:gdLst/>
              <a:ahLst/>
              <a:cxnLst/>
              <a:rect l="l" t="t" r="r" b="b"/>
              <a:pathLst>
                <a:path w="268985" h="225361" extrusionOk="0">
                  <a:moveTo>
                    <a:pt x="225362" y="0"/>
                  </a:moveTo>
                  <a:lnTo>
                    <a:pt x="0" y="225362"/>
                  </a:lnTo>
                  <a:lnTo>
                    <a:pt x="43625" y="225362"/>
                  </a:lnTo>
                  <a:lnTo>
                    <a:pt x="268986" y="0"/>
                  </a:lnTo>
                  <a:lnTo>
                    <a:pt x="225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g2659bfaa110_2_0"/>
            <p:cNvSpPr/>
            <p:nvPr/>
          </p:nvSpPr>
          <p:spPr>
            <a:xfrm>
              <a:off x="2140268" y="3755898"/>
              <a:ext cx="201667" cy="169021"/>
            </a:xfrm>
            <a:custGeom>
              <a:avLst/>
              <a:gdLst/>
              <a:ahLst/>
              <a:cxnLst/>
              <a:rect l="l" t="t" r="r" b="b"/>
              <a:pathLst>
                <a:path w="268890" h="225361" extrusionOk="0">
                  <a:moveTo>
                    <a:pt x="225361" y="0"/>
                  </a:moveTo>
                  <a:lnTo>
                    <a:pt x="0" y="225362"/>
                  </a:lnTo>
                  <a:lnTo>
                    <a:pt x="43625" y="225362"/>
                  </a:lnTo>
                  <a:lnTo>
                    <a:pt x="268891" y="0"/>
                  </a:lnTo>
                  <a:lnTo>
                    <a:pt x="225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g2659bfaa110_2_0"/>
            <p:cNvSpPr/>
            <p:nvPr/>
          </p:nvSpPr>
          <p:spPr>
            <a:xfrm>
              <a:off x="2212277" y="3755898"/>
              <a:ext cx="201667" cy="169021"/>
            </a:xfrm>
            <a:custGeom>
              <a:avLst/>
              <a:gdLst/>
              <a:ahLst/>
              <a:cxnLst/>
              <a:rect l="l" t="t" r="r" b="b"/>
              <a:pathLst>
                <a:path w="268890" h="225361" extrusionOk="0">
                  <a:moveTo>
                    <a:pt x="225362" y="0"/>
                  </a:moveTo>
                  <a:lnTo>
                    <a:pt x="0" y="225362"/>
                  </a:lnTo>
                  <a:lnTo>
                    <a:pt x="43529" y="225362"/>
                  </a:lnTo>
                  <a:lnTo>
                    <a:pt x="268891" y="0"/>
                  </a:lnTo>
                  <a:lnTo>
                    <a:pt x="225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g2659bfaa110_2_0"/>
            <p:cNvSpPr/>
            <p:nvPr/>
          </p:nvSpPr>
          <p:spPr>
            <a:xfrm>
              <a:off x="2284285" y="3755898"/>
              <a:ext cx="201667" cy="169021"/>
            </a:xfrm>
            <a:custGeom>
              <a:avLst/>
              <a:gdLst/>
              <a:ahLst/>
              <a:cxnLst/>
              <a:rect l="l" t="t" r="r" b="b"/>
              <a:pathLst>
                <a:path w="268890" h="225361" extrusionOk="0">
                  <a:moveTo>
                    <a:pt x="225266" y="0"/>
                  </a:moveTo>
                  <a:lnTo>
                    <a:pt x="0" y="225362"/>
                  </a:lnTo>
                  <a:lnTo>
                    <a:pt x="43529" y="225362"/>
                  </a:lnTo>
                  <a:lnTo>
                    <a:pt x="268891" y="0"/>
                  </a:lnTo>
                  <a:lnTo>
                    <a:pt x="2252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2659bfaa110_2_0"/>
            <p:cNvSpPr/>
            <p:nvPr/>
          </p:nvSpPr>
          <p:spPr>
            <a:xfrm>
              <a:off x="2356223" y="3755898"/>
              <a:ext cx="201667" cy="169021"/>
            </a:xfrm>
            <a:custGeom>
              <a:avLst/>
              <a:gdLst/>
              <a:ahLst/>
              <a:cxnLst/>
              <a:rect l="l" t="t" r="r" b="b"/>
              <a:pathLst>
                <a:path w="268890" h="225361" extrusionOk="0">
                  <a:moveTo>
                    <a:pt x="225361" y="0"/>
                  </a:moveTo>
                  <a:lnTo>
                    <a:pt x="0" y="225362"/>
                  </a:lnTo>
                  <a:lnTo>
                    <a:pt x="43624" y="225362"/>
                  </a:lnTo>
                  <a:lnTo>
                    <a:pt x="268891" y="0"/>
                  </a:lnTo>
                  <a:lnTo>
                    <a:pt x="225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g2659bfaa110_2_0"/>
            <p:cNvSpPr/>
            <p:nvPr/>
          </p:nvSpPr>
          <p:spPr>
            <a:xfrm>
              <a:off x="2428232" y="3755898"/>
              <a:ext cx="201667" cy="169021"/>
            </a:xfrm>
            <a:custGeom>
              <a:avLst/>
              <a:gdLst/>
              <a:ahLst/>
              <a:cxnLst/>
              <a:rect l="l" t="t" r="r" b="b"/>
              <a:pathLst>
                <a:path w="268890" h="225361" extrusionOk="0">
                  <a:moveTo>
                    <a:pt x="225362" y="0"/>
                  </a:moveTo>
                  <a:lnTo>
                    <a:pt x="0" y="225362"/>
                  </a:lnTo>
                  <a:lnTo>
                    <a:pt x="43529" y="225362"/>
                  </a:lnTo>
                  <a:lnTo>
                    <a:pt x="268891" y="0"/>
                  </a:lnTo>
                  <a:lnTo>
                    <a:pt x="225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g2659bfaa110_2_0"/>
            <p:cNvSpPr/>
            <p:nvPr/>
          </p:nvSpPr>
          <p:spPr>
            <a:xfrm>
              <a:off x="2500241" y="3755898"/>
              <a:ext cx="201667" cy="169021"/>
            </a:xfrm>
            <a:custGeom>
              <a:avLst/>
              <a:gdLst/>
              <a:ahLst/>
              <a:cxnLst/>
              <a:rect l="l" t="t" r="r" b="b"/>
              <a:pathLst>
                <a:path w="268890" h="225361" extrusionOk="0">
                  <a:moveTo>
                    <a:pt x="225362" y="0"/>
                  </a:moveTo>
                  <a:lnTo>
                    <a:pt x="0" y="225362"/>
                  </a:lnTo>
                  <a:lnTo>
                    <a:pt x="43529" y="225362"/>
                  </a:lnTo>
                  <a:lnTo>
                    <a:pt x="268891" y="0"/>
                  </a:lnTo>
                  <a:lnTo>
                    <a:pt x="225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2659bfaa110_2_0"/>
            <p:cNvSpPr/>
            <p:nvPr/>
          </p:nvSpPr>
          <p:spPr>
            <a:xfrm>
              <a:off x="2572250" y="3755898"/>
              <a:ext cx="201667" cy="169021"/>
            </a:xfrm>
            <a:custGeom>
              <a:avLst/>
              <a:gdLst/>
              <a:ahLst/>
              <a:cxnLst/>
              <a:rect l="l" t="t" r="r" b="b"/>
              <a:pathLst>
                <a:path w="268890" h="225361" extrusionOk="0">
                  <a:moveTo>
                    <a:pt x="0" y="225362"/>
                  </a:moveTo>
                  <a:lnTo>
                    <a:pt x="43529" y="225362"/>
                  </a:lnTo>
                  <a:lnTo>
                    <a:pt x="268891" y="0"/>
                  </a:lnTo>
                  <a:lnTo>
                    <a:pt x="225266" y="0"/>
                  </a:lnTo>
                  <a:lnTo>
                    <a:pt x="0" y="2253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"/>
          <p:cNvSpPr txBox="1">
            <a:spLocks noGrp="1"/>
          </p:cNvSpPr>
          <p:nvPr>
            <p:ph type="title"/>
          </p:nvPr>
        </p:nvSpPr>
        <p:spPr>
          <a:xfrm>
            <a:off x="2094000" y="790913"/>
            <a:ext cx="49560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07" name="Google Shape;407;p7"/>
          <p:cNvSpPr/>
          <p:nvPr/>
        </p:nvSpPr>
        <p:spPr>
          <a:xfrm rot="10800000" flipH="1">
            <a:off x="3216975" y="1724885"/>
            <a:ext cx="26694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8" name="Google Shape;408;p7"/>
          <p:cNvSpPr/>
          <p:nvPr/>
        </p:nvSpPr>
        <p:spPr>
          <a:xfrm>
            <a:off x="2143775" y="3439275"/>
            <a:ext cx="4850400" cy="62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5a5163307_0_0"/>
          <p:cNvSpPr txBox="1">
            <a:spLocks noGrp="1"/>
          </p:cNvSpPr>
          <p:nvPr>
            <p:ph type="title" idx="2"/>
          </p:nvPr>
        </p:nvSpPr>
        <p:spPr>
          <a:xfrm>
            <a:off x="2276700" y="2807380"/>
            <a:ext cx="45906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Modelling</a:t>
            </a:r>
            <a:endParaRPr/>
          </a:p>
        </p:txBody>
      </p:sp>
      <p:sp>
        <p:nvSpPr>
          <p:cNvPr id="241" name="Google Shape;241;g265a5163307_0_0"/>
          <p:cNvSpPr/>
          <p:nvPr/>
        </p:nvSpPr>
        <p:spPr>
          <a:xfrm>
            <a:off x="2960400" y="4226375"/>
            <a:ext cx="32232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56c0935b4_0_4"/>
          <p:cNvSpPr txBox="1">
            <a:spLocks noGrp="1"/>
          </p:cNvSpPr>
          <p:nvPr>
            <p:ph type="subTitle" idx="1"/>
          </p:nvPr>
        </p:nvSpPr>
        <p:spPr>
          <a:xfrm>
            <a:off x="905125" y="1878425"/>
            <a:ext cx="56727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Logistics Regression</a:t>
            </a:r>
            <a:endParaRPr sz="2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Random Forest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656c0935b4_0_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56c0935b4_0_12"/>
          <p:cNvSpPr txBox="1">
            <a:spLocks noGrp="1"/>
          </p:cNvSpPr>
          <p:nvPr>
            <p:ph type="subTitle" idx="1"/>
          </p:nvPr>
        </p:nvSpPr>
        <p:spPr>
          <a:xfrm>
            <a:off x="905125" y="1878425"/>
            <a:ext cx="65085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LR is the ideal tool for the classification with our data.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Variables: gender, polyuria, polydipsia, sudden weight loss, polyphagia, irritability, and partial paresis.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Dataset divided it into an 80% training set and a 20% testing set for modelling.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656c0935b4_0_12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 Regression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56c0935b4_0_18"/>
          <p:cNvSpPr txBox="1">
            <a:spLocks noGrp="1"/>
          </p:cNvSpPr>
          <p:nvPr>
            <p:ph type="subTitle" idx="1"/>
          </p:nvPr>
        </p:nvSpPr>
        <p:spPr>
          <a:xfrm>
            <a:off x="905125" y="1878425"/>
            <a:ext cx="70614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First logistics Regression model included all variables.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There are two variables are lower correlations to diabetes: Polyphagia and Partial Paresis.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Build a second simplified mode excluded the two variables.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Aimed to test the robustness of our model and increase the accuracy with fewer predictors.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2656c0935b4_0_18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 Regression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e11d13ae6_0_1"/>
          <p:cNvSpPr txBox="1">
            <a:spLocks noGrp="1"/>
          </p:cNvSpPr>
          <p:nvPr>
            <p:ph type="subTitle" idx="1"/>
          </p:nvPr>
        </p:nvSpPr>
        <p:spPr>
          <a:xfrm>
            <a:off x="905125" y="1878425"/>
            <a:ext cx="60291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K-fold Cross Validation - 10-fold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assess the models' performance to ensure the results are not just a consequence of a particular data split.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ae11d13ae6_0_1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 Regression - Cross Validation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e11d13ae6_0_7"/>
          <p:cNvSpPr txBox="1">
            <a:spLocks noGrp="1"/>
          </p:cNvSpPr>
          <p:nvPr>
            <p:ph type="subTitle" idx="1"/>
          </p:nvPr>
        </p:nvSpPr>
        <p:spPr>
          <a:xfrm>
            <a:off x="905125" y="1878425"/>
            <a:ext cx="69510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uncover any other model that might predict diabetes more effectively.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characteristics of random forest match our objective, and it also able to manage complex data and reduce overfitting.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Two versions: model_rf_full and model_rf_simplified.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ae11d13ae6_0_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e11d13ae6_0_12"/>
          <p:cNvSpPr txBox="1">
            <a:spLocks noGrp="1"/>
          </p:cNvSpPr>
          <p:nvPr>
            <p:ph type="subTitle" idx="1"/>
          </p:nvPr>
        </p:nvSpPr>
        <p:spPr>
          <a:xfrm>
            <a:off x="905125" y="1878425"/>
            <a:ext cx="61644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Number of trees: N500 vs N600.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Mtry: </a:t>
            </a:r>
            <a:endParaRPr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1, 3, 5, 7 for full variables random forest </a:t>
            </a:r>
            <a:endParaRPr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1, 3, 5 mtry for simplified random forest model.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ae11d13ae6_0_12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– Fine Tuning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ond Derivative Test by Slidesgo">
  <a:themeElements>
    <a:clrScheme name="Simple Light">
      <a:dk1>
        <a:srgbClr val="DA622E"/>
      </a:dk1>
      <a:lt1>
        <a:srgbClr val="FDFCF8"/>
      </a:lt1>
      <a:dk2>
        <a:srgbClr val="882E06"/>
      </a:dk2>
      <a:lt2>
        <a:srgbClr val="FFA900"/>
      </a:lt2>
      <a:accent1>
        <a:srgbClr val="FFFFFF"/>
      </a:accent1>
      <a:accent2>
        <a:srgbClr val="FFFFFF"/>
      </a:accent2>
      <a:accent3>
        <a:srgbClr val="FFFFFF"/>
      </a:accent3>
      <a:accent4>
        <a:srgbClr val="FDFCFD"/>
      </a:accent4>
      <a:accent5>
        <a:srgbClr val="FDFCFD"/>
      </a:accent5>
      <a:accent6>
        <a:srgbClr val="FDFCFD"/>
      </a:accent6>
      <a:hlink>
        <a:srgbClr val="882E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Microsoft Office PowerPoint</Application>
  <PresentationFormat>On-screen Show (16:9)</PresentationFormat>
  <Paragraphs>178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Libre Franklin Black</vt:lpstr>
      <vt:lpstr>Nunito Light</vt:lpstr>
      <vt:lpstr>Calibri</vt:lpstr>
      <vt:lpstr>Montserrat</vt:lpstr>
      <vt:lpstr>Roboto</vt:lpstr>
      <vt:lpstr>Nunito</vt:lpstr>
      <vt:lpstr>Vidaloka</vt:lpstr>
      <vt:lpstr>DM Sans</vt:lpstr>
      <vt:lpstr>Arial</vt:lpstr>
      <vt:lpstr>Inter</vt:lpstr>
      <vt:lpstr>Patua One</vt:lpstr>
      <vt:lpstr>Second Derivative Test by Slidesgo</vt:lpstr>
      <vt:lpstr>Predictive Modeling for Early Intervention: Developing a Diabetes Risk Classification System</vt:lpstr>
      <vt:lpstr>Executive Summary</vt:lpstr>
      <vt:lpstr>Modelling</vt:lpstr>
      <vt:lpstr>Model</vt:lpstr>
      <vt:lpstr>Logistics Regression </vt:lpstr>
      <vt:lpstr>Logistics Regression</vt:lpstr>
      <vt:lpstr>Logistics Regression - Cross Validation</vt:lpstr>
      <vt:lpstr>Random Forest</vt:lpstr>
      <vt:lpstr>Random Forest – Fine Tuning</vt:lpstr>
      <vt:lpstr>Feature Importance Analysis</vt:lpstr>
      <vt:lpstr>Data Interpretation</vt:lpstr>
      <vt:lpstr>Logistic Regression</vt:lpstr>
      <vt:lpstr>K-fold cross-validation</vt:lpstr>
      <vt:lpstr>Random Forest</vt:lpstr>
      <vt:lpstr>Fine-tuning of Random Forest parameters</vt:lpstr>
      <vt:lpstr>Feature Importance analysis</vt:lpstr>
      <vt:lpstr>Plan for Reproducible Research</vt:lpstr>
      <vt:lpstr>Plan for Reproducible Research  </vt:lpstr>
      <vt:lpstr>Plan for Reproducible Research (con’t)  </vt:lpstr>
      <vt:lpstr>Deployment</vt:lpstr>
      <vt:lpstr>Data Product</vt:lpstr>
      <vt:lpstr>Insights + Conclusion</vt:lpstr>
      <vt:lpstr>Polyuria, polydipsia, and irritability identified as top early warning signs of diabetes risk 🚨 Body composition (BMI, waist size) major driver - highlights importance of weight management 🏋️‍♀️ Machine learning model demonstrates feasibility of accurate diabetes risk prediction to enable preventive care 💻 Model has 92% accuracy; validated for usage as data-driven screening tool to trigger timely interventions ✅ Prevents disease onset through counseling for lifestyle changes for high-risk groups 👨‍⚕️👩‍⚕️ Significant cost savings potential from early diagnosis and reduction in disease burden 💰 More data over time expected to make model even more robust and generalizable 📈 Overall demonstrates potential of AI/ML for predictive healthcare and targeted interventions 🤖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for Early Intervention: Developing a Diabetes Risk Classification System</dc:title>
  <cp:lastModifiedBy>Kai Qi Tan</cp:lastModifiedBy>
  <cp:revision>1</cp:revision>
  <dcterms:modified xsi:type="dcterms:W3CDTF">2024-01-12T12:43:58Z</dcterms:modified>
</cp:coreProperties>
</file>