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6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0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87A3-6C4E-AE4D-B443-923D7342D550}" type="datetimeFigureOut">
              <a:rPr lang="en-US" smtClean="0"/>
              <a:t>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0F92-321C-3249-B94F-D8C4D1E1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088" y="283780"/>
            <a:ext cx="2099441" cy="536027"/>
          </a:xfrm>
        </p:spPr>
        <p:txBody>
          <a:bodyPr>
            <a:normAutofit/>
          </a:bodyPr>
          <a:lstStyle/>
          <a:p>
            <a:r>
              <a:rPr lang="en-US" smtClean="0"/>
              <a:t>User Interface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2498343" y="2252991"/>
            <a:ext cx="6900862" cy="6715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 rot="5400000">
            <a:off x="8723012" y="2248311"/>
            <a:ext cx="671514" cy="68087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6088447" y="457200"/>
            <a:ext cx="3310758" cy="3626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ction Button: Back or Previous 12">
            <a:hlinkClick r:id="" action="ppaction://hlinkshowjump?jump=previousslide" highlightClick="1"/>
          </p:cNvPr>
          <p:cNvSpPr/>
          <p:nvPr/>
        </p:nvSpPr>
        <p:spPr>
          <a:xfrm>
            <a:off x="8718332" y="446731"/>
            <a:ext cx="385722" cy="38354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Forward or Next 13">
            <a:hlinkClick r:id="" action="ppaction://hlinkshowjump?jump=nextslide" highlightClick="1"/>
          </p:cNvPr>
          <p:cNvSpPr/>
          <p:nvPr/>
        </p:nvSpPr>
        <p:spPr>
          <a:xfrm>
            <a:off x="9104054" y="441435"/>
            <a:ext cx="418318" cy="3888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/>
          <p:cNvSpPr/>
          <p:nvPr/>
        </p:nvSpPr>
        <p:spPr>
          <a:xfrm>
            <a:off x="4540469" y="4556234"/>
            <a:ext cx="3326524" cy="56755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1702" y="4655347"/>
            <a:ext cx="24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matching…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48607" y="2381171"/>
            <a:ext cx="317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 your emotional state here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35286" y="457200"/>
            <a:ext cx="253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Songs match </a:t>
            </a:r>
            <a:r>
              <a:rPr lang="en-US" smtClean="0"/>
              <a:t>your feeling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38110" y="992869"/>
            <a:ext cx="539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(Show after emotional state has </a:t>
            </a:r>
            <a:r>
              <a:rPr lang="en-US" smtClean="0"/>
              <a:t>been inputted)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52300" y="5222906"/>
            <a:ext cx="462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(Show after emotional state has been inputted)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98069" y="3200400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(Initial interface)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82869" y="425669"/>
            <a:ext cx="10468303" cy="6227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795435"/>
            <a:ext cx="1513490" cy="1355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81503" y="756745"/>
            <a:ext cx="693683" cy="67791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3"/>
          </p:cNvCxnSpPr>
          <p:nvPr/>
        </p:nvCxnSpPr>
        <p:spPr>
          <a:xfrm flipH="1">
            <a:off x="1371600" y="1335383"/>
            <a:ext cx="511491" cy="777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2373598" y="1335383"/>
            <a:ext cx="511492" cy="777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82869" y="2396360"/>
            <a:ext cx="10468303" cy="3373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72055" y="2585546"/>
            <a:ext cx="10074166" cy="2995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27345" y="2820577"/>
            <a:ext cx="3575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Recorded text </a:t>
            </a:r>
            <a:r>
              <a:rPr lang="en-US" sz="3200" dirty="0" smtClean="0"/>
              <a:t>here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1072055" y="5927834"/>
            <a:ext cx="10074166" cy="551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513379" y="5927834"/>
            <a:ext cx="0" cy="55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513379" y="5927834"/>
            <a:ext cx="1608083" cy="551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flipH="1">
            <a:off x="8836572" y="5927834"/>
            <a:ext cx="119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Enter</a:t>
            </a:r>
            <a:endParaRPr lang="en-US" sz="2800" dirty="0"/>
          </a:p>
        </p:txBody>
      </p:sp>
      <p:sp>
        <p:nvSpPr>
          <p:cNvPr id="34" name="Smiley Face 33"/>
          <p:cNvSpPr/>
          <p:nvPr/>
        </p:nvSpPr>
        <p:spPr>
          <a:xfrm>
            <a:off x="10401300" y="5927834"/>
            <a:ext cx="508438" cy="520264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66593" y="911037"/>
            <a:ext cx="328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</a:t>
            </a:r>
            <a:r>
              <a:rPr lang="en-US" altLang="zh-CN" dirty="0" smtClean="0"/>
              <a:t>onymous (Without database)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81503" y="5976316"/>
            <a:ext cx="204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text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Fang</dc:creator>
  <cp:lastModifiedBy>Tianyu Fang</cp:lastModifiedBy>
  <cp:revision>5</cp:revision>
  <dcterms:created xsi:type="dcterms:W3CDTF">2016-02-06T23:07:16Z</dcterms:created>
  <dcterms:modified xsi:type="dcterms:W3CDTF">2016-02-06T23:51:42Z</dcterms:modified>
</cp:coreProperties>
</file>