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A33B7-4BBE-498A-BFC5-C86AE6156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A887D3-32CF-4BBE-9408-4BDD0A02D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6D4777-05D1-41DF-8B14-79A4A779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F8345-8767-4CF8-96D7-6FAC5EAB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40BEB-BBA2-4BDE-9975-E678AB2F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9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8DD36-83ED-4040-8124-B385329D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C9D0D1-8B0D-4FC8-A155-E65F0BCB3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F259D-1E6E-4248-B484-43250E4C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DBF02-C67D-4F69-97F7-E16A9B77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ECF7D-F74E-40B1-95EF-593674D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B0E9B0-EC98-4ECA-8FC9-7B2073EB9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2ECAA5-49F7-4F9A-8A65-6E775A02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EE95DF-B134-412D-BD12-919870EC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6234C-58B8-4534-B343-9872EB91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62A299-7B9F-4276-9FC3-F7B250FD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00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8FD25-359A-4FCE-A339-929D38E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AFD6B-F92B-4F7F-B6FB-FA8546B6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67592-A7FC-48E2-ADB1-EE585872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3F1A1-C098-48C9-961F-E6C267A1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9C4099-A040-48DB-8B74-422A7714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65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E3F0D-811C-4842-92A8-49B7B9E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19576-BA8C-4555-9325-50327B4C3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46410-B9D9-4007-8BA1-A55E0483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6BE05-639D-42E6-814F-F1AE49F7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6C947-A811-41CA-A964-DD11A35E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F24D0-2C35-4754-A76B-3D498FC0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F1CC1-0858-4439-8150-CEAB97CE8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CA4121-C4A1-494F-9CA3-07FCE037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05349B-6A9B-4687-8968-C80771B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59671E-8786-4B96-A88E-294353DC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C5C1B1-9856-4010-A42E-9AE13384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18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B9095-45B9-4E64-8D29-9DFDC423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C4D50F-CE80-4FEE-8F1F-0BAF30C4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5DE12D-1079-489C-8C8D-9AD3DB24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1942FC-F8AE-41DC-BA05-60A3B80E0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A0888E-F370-41CF-9211-4ED3CAB11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E63BB8-F6A1-47C2-94DA-5ED8C332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8812A2-3564-4DF9-9075-D99F805D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2A0ED9-4995-421A-9C84-45096BD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16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31ABF-A7BE-4BDC-9195-A62292A2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998C97-9376-4492-9029-66CF49BA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AD5423-F4FA-420E-82D5-3EF213A7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949BF8-D4F0-4EFD-A3E1-BE61C03B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9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7E8ADE-B44D-4576-B775-BC997F26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11BF93-7C4A-4926-A0FA-DE88D7E3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49CDFC-7009-4A3C-B15A-C654D907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47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89EDE-61B2-4A2E-B0B0-F34C8DC3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ED500-3986-45A0-A815-8F2D1875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F82904-A0C3-4EC6-87EC-A96D3C061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A7BEFE-ECB2-409C-BF05-A0FD13AE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43A74E-14DB-49D9-921C-094CBBAD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E584A-7A28-47C1-A665-D73392C9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56D28-6B4F-4769-9C3A-CFDA06B7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2CFBDB-9AAF-403D-902B-AD1100DBE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2657BB-73D8-4328-B456-00DAFF3FE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3E5769-2E33-450B-B820-F5893003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6A4F00-F9F5-44DC-8D14-1FE464ED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E29D8A-8EEE-41D8-B299-7E0B4AAF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AD787F-08B8-4155-9024-55E6E21E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3E763F-799A-4E3D-9BE5-6F7BF94F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B8939-5D63-49BD-BEE3-3F227AB20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8356-213E-4791-BCF9-62C2B73863F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E43C9-C5E7-475E-947C-626FE9E3D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32BA9-E701-4B80-A64A-8CBCEE415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6A78-F9E2-498E-B008-68F34826A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71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F5F80-DA24-43DA-BE4D-0C2F08DB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/>
              <a:t>Requisitos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836C8-7F4F-48A0-A3C5-01D0B190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SSS-0001 Processo :Agendar consulta - O sistema deve emitir um aviso de agendamento concluído.</a:t>
            </a:r>
          </a:p>
          <a:p>
            <a:endParaRPr lang="pt-BR" dirty="0"/>
          </a:p>
          <a:p>
            <a:r>
              <a:rPr lang="pt-BR" dirty="0"/>
              <a:t>SSS-0002 Processo: Receber solicitação de agendamento – O sistema deve verificar se o dia e horário de</a:t>
            </a:r>
          </a:p>
          <a:p>
            <a:r>
              <a:rPr lang="pt-BR" dirty="0"/>
              <a:t>agendamento estão disponíveis.</a:t>
            </a:r>
          </a:p>
          <a:p>
            <a:endParaRPr lang="pt-BR" dirty="0"/>
          </a:p>
          <a:p>
            <a:r>
              <a:rPr lang="pt-BR" dirty="0"/>
              <a:t>SSS-0003 Processo: Agendar Horário - O sistema deve apresentar um resumo do agendamento em tela, com</a:t>
            </a:r>
          </a:p>
          <a:p>
            <a:r>
              <a:rPr lang="pt-BR" dirty="0"/>
              <a:t>nome do animal, raça e os processos a serem realizados no animal.</a:t>
            </a:r>
          </a:p>
          <a:p>
            <a:endParaRPr lang="pt-BR" dirty="0"/>
          </a:p>
          <a:p>
            <a:r>
              <a:rPr lang="pt-BR" dirty="0"/>
              <a:t>SSS-0004 Processo: Agendar Consulta - O sistema deve apresentar o nome da recepcionista que realizou o</a:t>
            </a:r>
          </a:p>
          <a:p>
            <a:r>
              <a:rPr lang="pt-BR" dirty="0"/>
              <a:t>agendamento.</a:t>
            </a:r>
          </a:p>
          <a:p>
            <a:endParaRPr lang="pt-BR" dirty="0"/>
          </a:p>
          <a:p>
            <a:r>
              <a:rPr lang="pt-BR" dirty="0"/>
              <a:t>SSS-0005 – Processo: Agendar Consulta - O sistema deve impedir agendamento em dias indisponíveis.</a:t>
            </a:r>
          </a:p>
        </p:txBody>
      </p:sp>
    </p:spTree>
    <p:extLst>
      <p:ext uri="{BB962C8B-B14F-4D97-AF65-F5344CB8AC3E}">
        <p14:creationId xmlns:p14="http://schemas.microsoft.com/office/powerpoint/2010/main" val="3530955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Requisitos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do sistema</dc:title>
  <dc:creator>kaique campos</dc:creator>
  <cp:lastModifiedBy>kaique campos</cp:lastModifiedBy>
  <cp:revision>1</cp:revision>
  <dcterms:created xsi:type="dcterms:W3CDTF">2020-10-22T15:52:27Z</dcterms:created>
  <dcterms:modified xsi:type="dcterms:W3CDTF">2020-10-22T15:53:28Z</dcterms:modified>
</cp:coreProperties>
</file>