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AD53-2082-4C1F-9B4F-81AB5C60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5E8F0-59EA-4234-9681-3401C8621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2D3211-5742-4F5D-A728-3E6BDAD8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0B750-EB33-4776-B301-4327B50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2B393-5EF4-414E-A904-09904C8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7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B1F5-A4E9-4249-A47C-BBAB6F37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DB7E2F-DEBE-4A29-81C6-044BD575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1DD89-5D16-49F9-8D60-FFB9A20D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AFBE6-CCC6-4EC2-A749-C553BDA5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98FB1-E854-4DE1-8DD8-34D1BB2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A43D82-33A5-4C3A-AE00-FD22EC04A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95264-F6E3-4566-AA66-C12917E8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477F6-5FF7-4B34-B857-4A3C5C70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7CF5-049F-4963-8831-340D377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27BC8-3374-4F35-BDB1-5C2DC9BA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5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8628-02DA-41D1-AAF4-DCBB3EC3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95D9-CBBE-46BB-BA52-599173B6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2EC06-A21B-42EC-904B-B36AD214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46D91-40D9-4470-8801-4E6D5E2D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EFD5C-4FF1-4E86-8D8A-BDE5C1A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94D9-79BD-4530-A474-E57F777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5EB82-8CBC-4ACC-92B3-A1C29E04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CA82-B627-4949-B370-7B503B7B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2F1A3-5DB3-4659-AE6A-B5D7E2EB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F6BB-346D-4B70-ADCA-DB8500BE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5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8504E-E71D-4BBA-85D7-5DBB683E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292BC-E942-42D3-AF40-B06AD513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F9A84-0B37-42A7-9E22-E6027E71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2ED27E-29D3-4159-B21D-021F2054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C7E73-9BDD-4F03-A646-1EEEE82A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E2982B-A1B6-40F7-977D-88C56212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7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F677-15B5-4BE3-A79F-543FFB26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37EE1-BADB-4FBD-B727-00117AA4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1E1E6C-A4DA-4361-9621-4121B502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E9764C-BB2D-47E3-B5DE-5B7556F5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2B0B92-5AA9-4DA1-B46B-457F11C1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8556E-71BF-4AB8-94F7-5C4023C5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C827D4-6E5C-4432-9CA6-19B3BDF3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0F88D-DF1E-434B-93C1-8B01D6CE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79065-AB9E-436B-8057-147A34B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C0C246-FC93-419F-B5C8-CD359FBA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01672-F66B-4A73-AE6A-06E202FD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0B576A-9B73-4898-B19C-D2570810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D73D6A-17F0-4789-BCD1-C74A1DDF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ED1EA-AC56-4C3C-BFE0-B0DEA87D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490637-DCE7-421F-97F8-72749284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47370-6E97-4AC2-B19B-CD9CA755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B957D-CE8C-4C9F-A0B6-DE7B11D3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369628-30EC-4685-BEF9-E826B3F8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166958-9866-4B27-BB28-F86672D2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B8107-2F16-4DB0-856A-C908C621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B54B8A-FE9A-4023-8E9B-B545C66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35522-7918-4FBA-8FF9-4FB42F63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56629-7339-453C-9360-9499ED1E5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5269FF-8CAF-4A6F-AB3C-6BC545B0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AE492-9373-41E8-8190-5B0B2FAA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174DB-C5E8-4C35-82E4-A47403D2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BA187-4B6F-4EFF-AEB0-9B40BEB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26C391-ECF1-45F1-BCE2-11B5F0FE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BF01A-06DC-4898-95BB-EC8D2DA0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25117-C9EB-451B-8863-C43FD207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8415-77D3-497D-A12F-F83B693E946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1F008-3C5B-490B-AE9E-F7883B54A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20D2-EB55-4A05-981B-F8669EEB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6">
            <a:extLst>
              <a:ext uri="{FF2B5EF4-FFF2-40B4-BE49-F238E27FC236}">
                <a16:creationId xmlns:a16="http://schemas.microsoft.com/office/drawing/2014/main" id="{1533733D-0014-4511-B2E8-CC19A5C07A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652" y="326434"/>
            <a:ext cx="4975683" cy="585052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70D7E15-B34D-4B51-B959-8705754A94F9}"/>
              </a:ext>
            </a:extLst>
          </p:cNvPr>
          <p:cNvSpPr/>
          <p:nvPr/>
        </p:nvSpPr>
        <p:spPr>
          <a:xfrm>
            <a:off x="839972" y="5305093"/>
            <a:ext cx="988828" cy="74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7C544F-E7F5-4CEC-A0AC-8B1978FA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5363" y="326434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Processo: </a:t>
            </a:r>
            <a:r>
              <a:rPr lang="pt-BR" dirty="0">
                <a:solidFill>
                  <a:srgbClr val="333333"/>
                </a:solidFill>
                <a:effectLst/>
              </a:rPr>
              <a:t>Definir horários da agenda</a:t>
            </a:r>
            <a:r>
              <a:rPr lang="pt-BR" dirty="0"/>
              <a:t>.</a:t>
            </a:r>
          </a:p>
          <a:p>
            <a:r>
              <a:rPr lang="pt-BR" b="1" dirty="0"/>
              <a:t>Evento: </a:t>
            </a:r>
            <a:r>
              <a:rPr lang="pt-BR" dirty="0"/>
              <a:t>Proprietário define agenda.</a:t>
            </a:r>
          </a:p>
          <a:p>
            <a:r>
              <a:rPr lang="pt-BR" b="1" dirty="0"/>
              <a:t>Objetivo: </a:t>
            </a:r>
            <a:r>
              <a:rPr lang="pt-BR" dirty="0"/>
              <a:t>Disponibilizar datas e horários para agendamento dos procedimentos.</a:t>
            </a:r>
          </a:p>
          <a:p>
            <a:r>
              <a:rPr lang="pt-BR" b="1" dirty="0"/>
              <a:t>Trabalhador Envolvido: </a:t>
            </a:r>
            <a:r>
              <a:rPr lang="pt-BR" dirty="0"/>
              <a:t>Proprietário.</a:t>
            </a:r>
          </a:p>
          <a:p>
            <a:pPr marL="0" indent="0">
              <a:buNone/>
            </a:pPr>
            <a:r>
              <a:rPr lang="pt-BR" dirty="0"/>
              <a:t>Defini os dias e horários disponíveis para agendamento de procedimentos.</a:t>
            </a:r>
          </a:p>
        </p:txBody>
      </p:sp>
    </p:spTree>
    <p:extLst>
      <p:ext uri="{BB962C8B-B14F-4D97-AF65-F5344CB8AC3E}">
        <p14:creationId xmlns:p14="http://schemas.microsoft.com/office/powerpoint/2010/main" val="371063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6">
            <a:extLst>
              <a:ext uri="{FF2B5EF4-FFF2-40B4-BE49-F238E27FC236}">
                <a16:creationId xmlns:a16="http://schemas.microsoft.com/office/drawing/2014/main" id="{639BA601-B67F-458E-B4B7-2F64D8947C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652" y="326434"/>
            <a:ext cx="5448561" cy="6206519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242DBC-0346-4D05-B15B-994EB2AF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9788" y="326434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Processo: </a:t>
            </a:r>
            <a:r>
              <a:rPr lang="pt-BR" dirty="0"/>
              <a:t>Receber solicitação de agendamento.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agendamento.</a:t>
            </a:r>
          </a:p>
          <a:p>
            <a:r>
              <a:rPr lang="pt-BR" b="1" dirty="0"/>
              <a:t>Objetivo: </a:t>
            </a:r>
            <a:r>
              <a:rPr lang="pt-BR" dirty="0"/>
              <a:t>Analisar se data e horário informados pelo cliente estarão disponíveis .</a:t>
            </a:r>
          </a:p>
          <a:p>
            <a:r>
              <a:rPr lang="pt-BR" b="1" dirty="0"/>
              <a:t>Trabalhador Envolvido: </a:t>
            </a:r>
            <a:r>
              <a:rPr lang="pt-BR" dirty="0"/>
              <a:t>Recepcionista.</a:t>
            </a:r>
          </a:p>
          <a:p>
            <a:pPr marL="0" indent="0">
              <a:buNone/>
            </a:pPr>
            <a:r>
              <a:rPr lang="pt-BR" dirty="0"/>
              <a:t>Verificar se a data e hora informada pelo cliente está disponível e solicita confirmação de agendamento.</a:t>
            </a:r>
          </a:p>
          <a:p>
            <a:pPr marL="0" indent="0">
              <a:buNone/>
            </a:pPr>
            <a:r>
              <a:rPr lang="pt-BR" dirty="0"/>
              <a:t>Se não tiver disponibilidade de data e horário, informa ao cliente, sugere outra data e horário disponível e solicita confirmação de agendamento.</a:t>
            </a:r>
          </a:p>
          <a:p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C02337E-A25A-459D-A153-4E27DEE271E0}"/>
              </a:ext>
            </a:extLst>
          </p:cNvPr>
          <p:cNvSpPr/>
          <p:nvPr/>
        </p:nvSpPr>
        <p:spPr>
          <a:xfrm>
            <a:off x="1541721" y="2613743"/>
            <a:ext cx="988828" cy="772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8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6">
            <a:extLst>
              <a:ext uri="{FF2B5EF4-FFF2-40B4-BE49-F238E27FC236}">
                <a16:creationId xmlns:a16="http://schemas.microsoft.com/office/drawing/2014/main" id="{AC2ABAFC-17B8-4686-BE83-090CEB4A5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054" y="255180"/>
            <a:ext cx="5574728" cy="6290275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113D0-E71F-4FC5-9F65-B3E021D5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4219" y="400862"/>
            <a:ext cx="5181600" cy="4351338"/>
          </a:xfrm>
        </p:spPr>
        <p:txBody>
          <a:bodyPr>
            <a:noAutofit/>
          </a:bodyPr>
          <a:lstStyle/>
          <a:p>
            <a:r>
              <a:rPr lang="pt-BR" sz="2400" b="1" dirty="0"/>
              <a:t>Processo:</a:t>
            </a:r>
            <a:r>
              <a:rPr lang="pt-BR" sz="2400" dirty="0"/>
              <a:t> Agendar Consulta</a:t>
            </a:r>
          </a:p>
          <a:p>
            <a:r>
              <a:rPr lang="pt-BR" sz="2400" b="1" dirty="0"/>
              <a:t>Evento: </a:t>
            </a:r>
            <a:r>
              <a:rPr lang="pt-BR" sz="2400" dirty="0"/>
              <a:t>Cliente responde solicitação de confirmação</a:t>
            </a:r>
          </a:p>
          <a:p>
            <a:r>
              <a:rPr lang="pt-BR" sz="2400" b="1" dirty="0"/>
              <a:t>Objetivo: </a:t>
            </a:r>
            <a:r>
              <a:rPr lang="pt-BR" sz="2400" dirty="0"/>
              <a:t>Agendar consulta na data e hora confirmada pelo cliente</a:t>
            </a:r>
          </a:p>
          <a:p>
            <a:r>
              <a:rPr lang="pt-BR" sz="2400" b="1" dirty="0"/>
              <a:t>Trabalhador Envolvido: </a:t>
            </a:r>
            <a:r>
              <a:rPr lang="pt-BR" sz="2400" dirty="0"/>
              <a:t>Recepcionista</a:t>
            </a:r>
          </a:p>
          <a:p>
            <a:pPr marL="0" indent="0">
              <a:buNone/>
            </a:pPr>
            <a:r>
              <a:rPr lang="pt-BR" sz="2400" dirty="0"/>
              <a:t>Agenda consulta na data e hora confirmada e informa o cliente sobre o agendamento.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539D4F1-B37B-4338-AAAF-83E8469FDA9C}"/>
              </a:ext>
            </a:extLst>
          </p:cNvPr>
          <p:cNvSpPr/>
          <p:nvPr/>
        </p:nvSpPr>
        <p:spPr>
          <a:xfrm>
            <a:off x="3253563" y="2539322"/>
            <a:ext cx="988828" cy="868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265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campos</dc:creator>
  <cp:lastModifiedBy>kaique campos</cp:lastModifiedBy>
  <cp:revision>1</cp:revision>
  <dcterms:created xsi:type="dcterms:W3CDTF">2020-10-22T15:44:57Z</dcterms:created>
  <dcterms:modified xsi:type="dcterms:W3CDTF">2020-10-22T15:46:04Z</dcterms:modified>
</cp:coreProperties>
</file>