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4D87D-03CF-4E9B-A477-40245589F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DD6DCC-BDC0-4150-91A4-1377EDEAC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6993CC-843B-4AFF-8249-D4788B53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C00E-9544-4C3B-A9DB-F5E3299B9A5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34D5C5-4E48-46DF-94BE-7245B878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83A3DF-2E5C-4A85-8B7A-648456F0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3AF-AFBB-43D7-AD64-4BAF3D299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86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B127-12F2-4792-ACD8-204C3A3D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383B8C-CC5A-4501-B2CC-1E666D074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4F38FC-0F3A-4A2B-A4B1-79F1C217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C00E-9544-4C3B-A9DB-F5E3299B9A5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AA671-5267-4CD5-9351-CF5AFD7D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D2E757-B05B-4622-9B31-3DC13BD2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3AF-AFBB-43D7-AD64-4BAF3D299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42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655887-C953-4B5B-8AC2-1B8650430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6E8714-70CC-4225-96FA-266396B75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2997F0-DB62-43CD-98AE-AEA98CB1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C00E-9544-4C3B-A9DB-F5E3299B9A5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606DCA-2697-4672-9F6B-7C8D669A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74AA8E-0177-43EE-998A-091D1877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3AF-AFBB-43D7-AD64-4BAF3D299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08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B8D4A-C6CB-407C-B128-22FD385D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C24C0E-C97E-4E9B-B085-31D646CDE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D54358-D48A-4AD7-BF18-1A48555F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C00E-9544-4C3B-A9DB-F5E3299B9A5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E01214-543F-4A5F-870A-390FC565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B22509-D0F3-40D8-BC33-9D098B86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3AF-AFBB-43D7-AD64-4BAF3D299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44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20067-8DD8-4FAE-A263-D3A8D26A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72DC8C-CA11-43D5-8AA1-B28E119A0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894DE9-D9BF-4A4F-A392-3159BB15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C00E-9544-4C3B-A9DB-F5E3299B9A5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010040-F5CE-4E81-9503-A43DC40D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5F831D-564B-43E6-809E-BD384B46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3AF-AFBB-43D7-AD64-4BAF3D299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90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7BFE4-C76B-4763-96A3-597E3DAE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9FDF27-04D9-4FA0-94C2-D08D4DD31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3478A7-C462-490A-9973-C2F749A8C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E8B89B-9C9F-4F3D-B612-A1E0D1A4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C00E-9544-4C3B-A9DB-F5E3299B9A5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2B5C11-2466-47F9-9207-001D30D4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098401-0709-4FC0-867D-2D4D1BDC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3AF-AFBB-43D7-AD64-4BAF3D299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7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4E4B3-877F-468E-8E9A-9DAE3510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FE77B6-B04D-4E5D-9788-3DF8A8C0F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6AFAD6-7F27-4CC7-9F1E-B1B42C5DD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527AB0-E8ED-46D4-906F-537538D65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4DCDAC-CD23-44B9-BB6A-357ED2C31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5A3CADD-9183-4165-B349-C0AD7AB7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C00E-9544-4C3B-A9DB-F5E3299B9A5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2FF1F4-F4DA-4828-8B41-FEA08AF9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D16916-0E4B-42F1-9F67-FA738DF8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3AF-AFBB-43D7-AD64-4BAF3D299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74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9154C-9FFD-41E4-ACFC-E918196B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D50E6CE-9052-49A4-A2C9-1196ED93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C00E-9544-4C3B-A9DB-F5E3299B9A5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22AB48-F97E-42A9-A998-88E77D6B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77CC49-EE1F-4387-A9DD-C85675EF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3AF-AFBB-43D7-AD64-4BAF3D299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60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935E33-D7FA-4889-AF91-DD8DF094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C00E-9544-4C3B-A9DB-F5E3299B9A5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52E3A7-47C4-4B55-925B-972F90D7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919F5C-76AB-4056-82A4-79964EF1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3AF-AFBB-43D7-AD64-4BAF3D299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47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40513-C214-41B0-8863-05D21312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C056E-6949-4A28-95F5-97EACB00D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0F6DFF-ABCD-488F-A324-2AFD41499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5E086D-D5EC-4D5E-AC47-CE76906F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C00E-9544-4C3B-A9DB-F5E3299B9A5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54210D-FE64-4163-9697-BD1F5C3F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7D8549-59AD-44CF-95B0-703B5577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3AF-AFBB-43D7-AD64-4BAF3D299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25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898CA-476A-4CFD-98F4-0F73660C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ED6603-219D-4212-A191-39A0A784C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16ECE7-D6F2-4621-84FD-FCE6A3CF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421FC5-9991-49CD-BF38-DED9C761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C00E-9544-4C3B-A9DB-F5E3299B9A5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5002BE-F6A2-43E1-9647-13220CDF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D26CF8-5DD8-4DD9-965C-855B88E0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3AF-AFBB-43D7-AD64-4BAF3D299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11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802831B-E95E-4E73-A9AF-C05B64E4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E1FEC9-5B92-4B7F-B82C-50C4CC756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2C5CAD-EBB2-46DD-BE3B-4B257438B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9C00E-9544-4C3B-A9DB-F5E3299B9A5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BACB89-19DF-46DE-B0B5-EEDDDC802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92183F-8FBD-4E24-BCFA-35F8C8F03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63AF-AFBB-43D7-AD64-4BAF3D299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28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645ED-D3E3-46C4-AD6E-F170BF66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Modelo conceitual do negócio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3C25A40-71E2-4376-B554-A1903D21E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900" y="1905794"/>
            <a:ext cx="5410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59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Modelo conceitual do negócio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conceitual do negócio</dc:title>
  <dc:creator>kaique campos</dc:creator>
  <cp:lastModifiedBy>kaique campos</cp:lastModifiedBy>
  <cp:revision>1</cp:revision>
  <dcterms:created xsi:type="dcterms:W3CDTF">2020-10-22T15:47:22Z</dcterms:created>
  <dcterms:modified xsi:type="dcterms:W3CDTF">2020-10-22T15:50:10Z</dcterms:modified>
</cp:coreProperties>
</file>