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C53B3-07C3-4464-B500-D4EF46FAD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3846B6-76F2-42E2-BDA8-844363236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4F6C5-2376-44FB-9829-B2E2633B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5FE83-B901-4943-9A91-CDD46864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65799-3F93-4AE1-9231-83B8BDE0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32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D2154-C369-4B41-8CE5-03A1F80F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AC00E9-3254-4E41-AFED-CF403FD7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F9B3A6-9EC1-4E8C-A86F-28021D95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28590-7A66-4A12-B920-23F5F1B2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27D150-1BA7-43A8-9D4D-83778210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6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188C5A-B6DD-490F-83F4-42B718E26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86265F-96D4-4106-9970-74D4D178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A156B8-77A3-45A5-9A1D-998E615D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FD88F-8E9B-44A3-951F-9DCCB553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516326-B60C-4E43-9FB4-BA6AC8BC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2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54509-8AE7-48EA-BF40-C12BCDE0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A8C04-EEF5-439C-937D-79D05917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27C5BF-C8AD-4781-81A1-273F7A9E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A5BB3-D637-4E38-86B1-93B94A3B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773143-2ABB-4C98-AAC5-DC2090D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62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4FCC2-8D40-4D18-A2D5-3DF93FB6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B2A6A4-B4F1-473B-B59C-EFAFA190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DA16CC-8427-4BFE-96E5-A745B979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0ADBB-A5C4-48BC-87D1-C46D5E40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67A8A-2C91-40DC-8696-A1894CEE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9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15AF0-6107-45DA-8C18-3517208D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567DD9-B5B1-45D7-BB70-EB637E0EC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63FC9A-6CD6-410E-86A0-58F51A973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9E9546-C4CF-4CB0-BBA8-CC3AE100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3AF723-C95F-44B1-9F1F-89DA2C23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14FC8B-FE3B-4ACD-A061-F6AD73E1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49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B0AA9-0C62-489B-8648-C7CE9D8E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E48F13-7F0B-459F-A265-C378FFF9F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779416-BB37-4047-B1F9-E57941D11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D17845-110D-45D1-B822-E9C5D925F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B8FE72-4979-4849-B35E-1A0236179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AA9EEA-5295-4A22-BD6A-627DDAB0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738D9F-F0A2-4125-8A4B-6881268C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C4FA7C-0793-4919-BAA5-7D6B5D77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96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61664-B2FA-4129-AD3D-309A91DA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199FFF-283D-4486-8FF7-C8A55B1D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34F3BA-64B3-4018-9C45-4E6CF5F2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C28E3D-E2E4-49B5-BC02-8B423C8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1F4D70-F44D-4228-91A8-43EDF47A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0D537D-26D5-4FAE-8657-1454523E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CEC47-D511-43F6-9594-1F69D1F9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13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3AE2E-B5A3-4AAB-B3AE-4B0419A4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48FB9-3FCD-4482-B40B-CA21F523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3F2409-271A-446F-91C8-A225E021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A3A6D9-A2E6-411E-AF62-F51E760B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E93466-11DD-4FEE-818F-6EF61847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F8B904-2A5A-409C-94B2-57AD6152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3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EDF95-80DF-49EB-90E2-90857881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77970F-3DF5-4DE4-B0BD-F88DB7DE8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000D81-5333-428B-9DA3-BDAEC91D9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8F892-A6E2-4319-816E-87BF7767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A125-2419-4306-B559-7388AD9A52D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E3CE32-8C97-4EC6-BECD-0E5D9B41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99C00-673D-4C02-AA9E-9E29DEF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2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C82864-FF6F-4B31-BF94-C8AEC2B8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56EE42-14F0-4A09-97F0-F470D584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CA3882-19E3-4DA7-A7D8-C8B7C9C38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A125-2419-4306-B559-7388AD9A52D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91631-DC06-40D0-B915-E38A0ECC8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D5352-6905-4ABF-B12E-DA6B9EB6F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C9077-5E3D-4961-A5FE-B7D433460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70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4A358F-F643-40CD-A4C3-5B3ABE7A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11"/>
            <a:ext cx="10515600" cy="47982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Capacidade: Agendar banho e tosa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2BF938-9764-4B48-A8D6-D385B29B6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237" y="1136055"/>
            <a:ext cx="6764783" cy="55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5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Capacidade: Agendar banho e tosa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Capacidade: Agendar banho e tosa</dc:title>
  <dc:creator>kaique campos</dc:creator>
  <cp:lastModifiedBy>kaique campos</cp:lastModifiedBy>
  <cp:revision>2</cp:revision>
  <dcterms:created xsi:type="dcterms:W3CDTF">2020-10-22T15:41:51Z</dcterms:created>
  <dcterms:modified xsi:type="dcterms:W3CDTF">2020-11-10T20:32:51Z</dcterms:modified>
</cp:coreProperties>
</file>