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0E85-CF7B-43B8-AEEF-7C19647B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6DE86-3FA7-4F64-8B47-601DED5A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EAAF8-DC40-4535-8EF6-465E6402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192A4-15F5-4088-9A9D-AD53084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9010A-2314-4513-8511-D0956D9E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2703-E78A-4679-BA35-DE507280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300480-3787-403C-AC86-923AEAA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7FA51-08B6-40C0-B0DB-5524B46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4BBC0-3753-44E4-9A12-E2BD2ABF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57CD4-9DB8-4BD5-B3C5-1F009F2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CD0FA-A392-443B-A148-2F56F0C5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871F28-5E54-4588-AE8E-83A5F249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383E1-1A76-4BE4-B319-30508F8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D47BF-FABC-45B8-A5F0-A44E088F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CD3EA-8E54-4500-A8EE-8F7549A0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FF883-8762-41B1-B77D-E201D690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C7F5E-F6E6-49AD-90A8-D4BEB0BA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18775-7AF8-4109-A626-CF9F0717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6ABE3-482E-43BC-9250-1BDF44D4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C7D1A-B104-4383-86FA-9B4F74FF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3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9EA4D-3A18-4576-9858-C162AB90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42A5D-A1B3-4197-AA0C-8B1B41B2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E261D-907E-4BD1-9817-52E4AE23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0E586-72F6-48F9-8C5C-F154296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E23A9-AC8F-405B-9101-1BE773D3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2DA-144E-4ABB-B735-315BE23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9B239-766A-47B0-B60E-5B801760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D202C-EDA1-4850-9E1A-8281579D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9BEE1-715F-445F-AC1C-7FF9A865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0E0AB-2876-4A10-B558-46CAB82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080D0-70F6-4312-8520-523650F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8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34CB-0A2E-423B-A8F5-ED1D9841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82EC2-5599-476A-8670-904D6C4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CC6CFC-F173-4BBE-8D70-01C4F1F9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A7A6A1-C7A1-47C1-A574-19269CF6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F7ABDC-3FB2-41B8-BAF2-64EEF3A3A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C4F355-A19A-4379-83CF-242F09D8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4A71A0-D086-4919-9A38-BCAB574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92594C-F874-4C32-A0B8-804E838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B9AA-AFEE-4233-87D1-ADC6CD5B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8CDAEA-6704-4280-A976-A2A39641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E93BE-FF03-46F3-8C53-6B433CF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163FA7-CF3E-42D5-94C2-46A6D094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6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FCEAE9-8A06-48C3-AD7F-8D116A35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379B66-F4F0-4E2E-8C50-11DE6EA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3A177-BB14-4FB4-B56B-4675A63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F95D-E754-454F-9420-13872839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FF00A-CA0B-4217-A7F4-26E24B49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DC5652-2354-4DBD-9793-AAA2B09F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0AC2E-2349-4884-8DC1-22014BC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4C4A2-637D-43FC-BF17-7D9552CE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3980-89DF-40A0-8539-EB2FF0C4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A1E4-8B7E-4A13-B460-7EBE4834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8AD18-8F7E-48C5-9299-D24D81D0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54857C-345F-4483-B872-67E752A1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A421D-3128-4144-9E87-A3BDC47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7D262-9916-48D3-99ED-4440D555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09762-7423-4AED-9455-DBD33C2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62C2E-FABF-4714-A88A-647F416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8102A-E306-4D06-BD30-24ABC982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E7249-5EF6-41C3-A007-66791C40E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FD7-B58D-45B8-80C0-D5584BA3127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C332E-C9C7-4473-925D-2D5D0071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9A9FF-80D3-440F-AA00-A3B2A834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2630-6E1F-4BC9-83DE-573EAAAC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Regra de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392BE-7083-4E45-946E-554FED1F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Evento 1: </a:t>
            </a:r>
            <a:r>
              <a:rPr lang="pt-BR" dirty="0"/>
              <a:t> O proprietário define a disponibilidade da agenda todo inicio de mês.</a:t>
            </a:r>
          </a:p>
          <a:p>
            <a:r>
              <a:rPr lang="pt-BR" b="1" dirty="0"/>
              <a:t>Evento 3: </a:t>
            </a:r>
            <a:r>
              <a:rPr lang="pt-BR" dirty="0"/>
              <a:t>A confirmação do agendamento por parte do cliente deverá ocorrer no ato do atendimento, devendo levar no máximo 5minutos para dar </a:t>
            </a:r>
            <a:r>
              <a:rPr lang="pt-BR"/>
              <a:t>a resposta.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854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Regra de Negócio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 de Negócio </dc:title>
  <dc:creator>kaique campos</dc:creator>
  <cp:lastModifiedBy>kaique campos</cp:lastModifiedBy>
  <cp:revision>3</cp:revision>
  <dcterms:created xsi:type="dcterms:W3CDTF">2020-10-22T15:46:16Z</dcterms:created>
  <dcterms:modified xsi:type="dcterms:W3CDTF">2020-11-10T20:23:57Z</dcterms:modified>
</cp:coreProperties>
</file>