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6D55E-D228-4A16-8FAA-D092B1EC9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10CB7-2BDC-43BE-ABBE-F223D222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3D4E3-6B23-4BF3-98D9-B354E434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CED4C-B74D-49F6-8440-F6B3B7DC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D8694-6DF1-4A1A-8964-9E9C9441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9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02B3F-79AF-42BC-8180-0D7FB4F8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DE71C7-4D63-4198-85CB-D84259AE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A8628F-0931-4C0E-BEC2-21DAD7D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14C569-595D-4020-AB75-4FE506F3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1A17E-FCEF-4B1C-981E-F9085DB0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7E675-4C8B-4B40-9CD4-421140E37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E542F1-9B47-4870-B434-658C49B6F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C43318-71A2-4E3E-BE75-C93237E8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4CBC2-9921-44A9-9B0E-7392A40F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16971-A908-45FC-9CFD-212FB517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85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AF4EF-175B-44CB-90B1-AA08545B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735D6-B150-43F7-AAF0-45DA5AFB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80F20A-9AB2-48DB-81E9-B9029E7A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041F1-604A-4A80-986C-02820AF4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54EC1C-4196-48FE-B9CD-85416BC6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37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7EDEF-DE94-40E7-8C2B-29E9A5EA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4D7987-BF02-4789-803C-5B378B868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AC0669-C9D0-4612-8A9F-5828B869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4754A1-37E7-4EA8-BC36-3334C144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B76FCA-9211-4D4F-AAF1-AB4AD378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89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EEB94-F438-4C9B-BFE2-D1E3AE14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2D041-10E4-4770-B29E-5E4EEC04C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FE0F23-1657-4D7F-B3BC-4BD30852C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0BFF1A-AF6E-42A6-845D-DC0FA0F3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C2D371-F2B6-492A-BC42-77CE0F23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6A832-D01E-4890-AEA5-8662D789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9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DD97-8341-4E82-8508-15D1508A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8ED41-FFF7-4C85-A412-8050EC1E5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B09A5B-A385-4671-BB28-4F4B5FED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85982A-2C8F-4AF1-8670-F660C3F85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CB75D0-64CF-42DE-A2E9-1EF4D9E0E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7E0923-59CF-4548-B3C1-41BCEC98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D97A78-4FB8-44DF-9261-E02FF226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3C16DA-CC31-40EC-8E13-8D7AC9C6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96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0BF27-EB5C-4A61-BF06-90553CBA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A02EC6-A76C-4536-809B-DAB2D4E8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6CBB1E-5AA0-448D-BCC5-B5C50023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0EC8B7-4500-44E8-A8C0-5E2EA2D7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2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047B9C-8F6B-4090-8220-7E519687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4E4F8B-1695-47B0-BD24-50D0A41F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729EA-4E83-4028-9DEE-00760500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2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D3F08-5E44-4685-B711-7D06129B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E6629-B451-41AB-9E68-D5629061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B9AE49-D07A-4409-8E69-B7BCBFA9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B57DE-789A-4C63-ADDB-D04CD2F1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C89EDE-7A4E-4FBB-8E11-1C7E0039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8A60BB-B433-4619-A3E2-FFD122AD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8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9DF6-F218-40C5-812D-5ABC2FA2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7C2FCA-657E-4110-B1B7-AFED8D8E7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FA449B-2A8D-4683-A750-20983B699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FD4919-3008-4ECC-8A2F-95DCB0E4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D3D9E7-B23D-4EA2-95C1-CC40CDEF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EB1382-E330-4A62-A481-CB2B0F5D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49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741872-5AB7-4D70-926E-96278ABA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A4860F-8348-444E-8BB2-E8F8CBA6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9DD7B7-E473-403F-87CB-24974E0D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D464-9944-4A6A-A2EE-CD669EF3A55C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FEB7F-031F-4491-8FD5-D43E90F6A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51529B-1562-4952-B732-946B6BA5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7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CF075-6D90-4039-99E2-57DDCA36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Ciclo de vida do agendamento de banho e tosa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DC3869-E0C1-4E33-B26D-CECD8B46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819275"/>
            <a:ext cx="96012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26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Ciclo de vida do agendamento de banho e tosa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do agendamento de banho e tosa</dc:title>
  <dc:creator>kaique campos</dc:creator>
  <cp:lastModifiedBy>kaique campos</cp:lastModifiedBy>
  <cp:revision>3</cp:revision>
  <dcterms:created xsi:type="dcterms:W3CDTF">2020-10-22T15:50:43Z</dcterms:created>
  <dcterms:modified xsi:type="dcterms:W3CDTF">2020-11-10T20:22:55Z</dcterms:modified>
</cp:coreProperties>
</file>