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jiOcsmn2BZ+sCCUs8+nalXi3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649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21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918834" y="170598"/>
            <a:ext cx="10515600" cy="7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Capacidade:</a:t>
            </a:r>
            <a:r>
              <a:rPr lang="pt-BR" b="1" dirty="0"/>
              <a:t> </a:t>
            </a:r>
            <a:r>
              <a:rPr lang="pt-BR" dirty="0"/>
              <a:t>Agendar Consulta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B5D32E-6370-4298-BDC5-0CE287EA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904078"/>
            <a:ext cx="4629150" cy="5620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82BF938-9764-4B48-A8D6-D385B29B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60" y="904078"/>
            <a:ext cx="6508967" cy="53850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8;p1"/>
          <p:cNvSpPr txBox="1">
            <a:spLocks/>
          </p:cNvSpPr>
          <p:nvPr/>
        </p:nvSpPr>
        <p:spPr>
          <a:xfrm>
            <a:off x="929108" y="170598"/>
            <a:ext cx="10515600" cy="7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4400" dirty="0"/>
              <a:t>Capacidade:</a:t>
            </a:r>
            <a:r>
              <a:rPr lang="pt-BR" sz="4400" b="1" dirty="0"/>
              <a:t> </a:t>
            </a:r>
            <a:r>
              <a:rPr lang="pt-BR" sz="4400" dirty="0"/>
              <a:t>Agendar Banho e Tosa</a:t>
            </a:r>
          </a:p>
        </p:txBody>
      </p:sp>
    </p:spTree>
    <p:extLst>
      <p:ext uri="{BB962C8B-B14F-4D97-AF65-F5344CB8AC3E}">
        <p14:creationId xmlns:p14="http://schemas.microsoft.com/office/powerpoint/2010/main" val="213957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/>
          <p:cNvSpPr txBox="1">
            <a:spLocks/>
          </p:cNvSpPr>
          <p:nvPr/>
        </p:nvSpPr>
        <p:spPr>
          <a:xfrm>
            <a:off x="918834" y="170598"/>
            <a:ext cx="10515600" cy="7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dirty="0"/>
              <a:t>Capacidade:</a:t>
            </a:r>
            <a:r>
              <a:rPr lang="pt-BR" b="1" dirty="0"/>
              <a:t> </a:t>
            </a:r>
            <a:r>
              <a:rPr lang="pt-BR" dirty="0"/>
              <a:t>Agendar Leva e Trás do animal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BFBAD04-E02F-475B-9776-5487AC59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6" y="766034"/>
            <a:ext cx="5026027" cy="609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Capacidade: Agendar Consulta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Capacidade: Agendar Consulta</dc:title>
  <dc:creator>Osvaldo Takai</dc:creator>
  <cp:lastModifiedBy>Daniela Rodrigues de Araújo</cp:lastModifiedBy>
  <cp:revision>5</cp:revision>
  <dcterms:created xsi:type="dcterms:W3CDTF">2019-12-11T13:11:31Z</dcterms:created>
  <dcterms:modified xsi:type="dcterms:W3CDTF">2020-11-20T16:59:31Z</dcterms:modified>
</cp:coreProperties>
</file>