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iOtwP8NAnL9EERsSAZkC88c4j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862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o modelagem para o deposito de dados.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85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75" y="1369300"/>
            <a:ext cx="870585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513700" y="309375"/>
            <a:ext cx="9487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dirty="0">
                <a:solidFill>
                  <a:schemeClr val="dk1"/>
                </a:solidFill>
              </a:rPr>
              <a:t>Ciclo de vida de agendar consulta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DC3869-E0C1-4E33-B26D-CECD8B46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512888"/>
            <a:ext cx="9601200" cy="4238625"/>
          </a:xfrm>
          <a:prstGeom prst="rect">
            <a:avLst/>
          </a:prstGeom>
        </p:spPr>
      </p:pic>
      <p:sp>
        <p:nvSpPr>
          <p:cNvPr id="5" name="Google Shape;90;p1"/>
          <p:cNvSpPr txBox="1"/>
          <p:nvPr/>
        </p:nvSpPr>
        <p:spPr>
          <a:xfrm>
            <a:off x="1462900" y="322075"/>
            <a:ext cx="9487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dirty="0">
                <a:solidFill>
                  <a:schemeClr val="dk1"/>
                </a:solidFill>
              </a:rPr>
              <a:t>Ciclo de vida de agendar banho e tosa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9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p1"/>
          <p:cNvSpPr txBox="1"/>
          <p:nvPr/>
        </p:nvSpPr>
        <p:spPr>
          <a:xfrm>
            <a:off x="1462900" y="322075"/>
            <a:ext cx="9487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dirty="0">
                <a:solidFill>
                  <a:schemeClr val="dk1"/>
                </a:solidFill>
              </a:rPr>
              <a:t>Ciclo de vida de agendar leva e trás do animal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96BED84-754B-4C74-81D1-861979E19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6" y="1681965"/>
            <a:ext cx="10223548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97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Takai</dc:creator>
  <cp:lastModifiedBy>Daniela Rodrigues de Araújo</cp:lastModifiedBy>
  <cp:revision>2</cp:revision>
  <dcterms:created xsi:type="dcterms:W3CDTF">2019-12-11T13:11:31Z</dcterms:created>
  <dcterms:modified xsi:type="dcterms:W3CDTF">2020-11-20T17:13:04Z</dcterms:modified>
</cp:coreProperties>
</file>