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3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5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F503-4A01-482D-8276-6B4BCE737EA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640C-3118-4FE9-83FE-A73ED006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954928" y="230755"/>
            <a:ext cx="10515600" cy="12130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Requisitos X Características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F95F356-0106-4953-A164-CBABEB08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37846"/>
              </p:ext>
            </p:extLst>
          </p:nvPr>
        </p:nvGraphicFramePr>
        <p:xfrm>
          <a:off x="399495" y="1423457"/>
          <a:ext cx="11514334" cy="5203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575">
                  <a:extLst>
                    <a:ext uri="{9D8B030D-6E8A-4147-A177-3AD203B41FA5}">
                      <a16:colId xmlns:a16="http://schemas.microsoft.com/office/drawing/2014/main" val="234419709"/>
                    </a:ext>
                  </a:extLst>
                </a:gridCol>
                <a:gridCol w="289135">
                  <a:extLst>
                    <a:ext uri="{9D8B030D-6E8A-4147-A177-3AD203B41FA5}">
                      <a16:colId xmlns:a16="http://schemas.microsoft.com/office/drawing/2014/main" val="4253521866"/>
                    </a:ext>
                  </a:extLst>
                </a:gridCol>
                <a:gridCol w="238109">
                  <a:extLst>
                    <a:ext uri="{9D8B030D-6E8A-4147-A177-3AD203B41FA5}">
                      <a16:colId xmlns:a16="http://schemas.microsoft.com/office/drawing/2014/main" val="989697024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4253562529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2388376083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1197686999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905782546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1941975943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3747544422"/>
                    </a:ext>
                  </a:extLst>
                </a:gridCol>
                <a:gridCol w="187087">
                  <a:extLst>
                    <a:ext uri="{9D8B030D-6E8A-4147-A177-3AD203B41FA5}">
                      <a16:colId xmlns:a16="http://schemas.microsoft.com/office/drawing/2014/main" val="2052537907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4231895341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85459091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179465773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909476185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4030575526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102086798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809072610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61498498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766445442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570501475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712201098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95497746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80308074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806250789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920758447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778404127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683601801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501797769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38989135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4134889313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547950985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61711983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354675154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848631570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866651962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756274067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1534017629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7699110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250331049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3446888705"/>
                    </a:ext>
                  </a:extLst>
                </a:gridCol>
                <a:gridCol w="272126">
                  <a:extLst>
                    <a:ext uri="{9D8B030D-6E8A-4147-A177-3AD203B41FA5}">
                      <a16:colId xmlns:a16="http://schemas.microsoft.com/office/drawing/2014/main" val="2410862012"/>
                    </a:ext>
                  </a:extLst>
                </a:gridCol>
              </a:tblGrid>
              <a:tr h="13889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Características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19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29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39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40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extLst>
                  <a:ext uri="{0D108BD9-81ED-4DB2-BD59-A6C34878D82A}">
                    <a16:rowId xmlns:a16="http://schemas.microsoft.com/office/drawing/2014/main" val="3979342075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SSS-0001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961644781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06294779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77533288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443297908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352594353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201734813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335045846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845633480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SSS-0009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419834365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045036262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692992030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417500442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52992375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844359589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516330376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12506943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589550411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063313851"/>
                  </a:ext>
                </a:extLst>
              </a:tr>
              <a:tr h="2337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SSS-0019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686714519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SSS-0020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846792516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SSS-0021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724991918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SSS-0022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2834879542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SSS-0023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744568343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SSS-0024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677784459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SSS-0025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185491895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SSS-0026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95369814"/>
                  </a:ext>
                </a:extLst>
              </a:tr>
              <a:tr h="176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SSS-0027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332467457"/>
                  </a:ext>
                </a:extLst>
              </a:tr>
              <a:tr h="2337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SSS-0028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x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/>
                </a:tc>
                <a:extLst>
                  <a:ext uri="{0D108BD9-81ED-4DB2-BD59-A6C34878D82A}">
                    <a16:rowId xmlns:a16="http://schemas.microsoft.com/office/drawing/2014/main" val="322980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18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1194</Words>
  <Application>Microsoft Office PowerPoint</Application>
  <PresentationFormat>Widescreen</PresentationFormat>
  <Paragraphs>1190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Telefonica | 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Daniela Rodrigues de Araújo</cp:lastModifiedBy>
  <cp:revision>6</cp:revision>
  <dcterms:created xsi:type="dcterms:W3CDTF">2020-11-12T05:13:09Z</dcterms:created>
  <dcterms:modified xsi:type="dcterms:W3CDTF">2020-11-20T17:16:32Z</dcterms:modified>
</cp:coreProperties>
</file>