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app.lucidchart.com/documents/2eefc1ed-9cd7-44ec-b440-26c92c38f73d/pages/0_0?a=1369&amp;x=52&amp;y=3200&amp;w=1082&amp;h=1310&amp;store=1&amp;accept=image%2F*&amp;auth=LCA%2016f4f23a2bd5b78c69de468c1db4ef97f8f091b6-ts%3D1605833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40" y="715696"/>
            <a:ext cx="5026027" cy="60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98073" y="346364"/>
            <a:ext cx="88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Agendar Leva e trás do Animal</a:t>
            </a:r>
          </a:p>
        </p:txBody>
      </p:sp>
    </p:spTree>
    <p:extLst>
      <p:ext uri="{BB962C8B-B14F-4D97-AF65-F5344CB8AC3E}">
        <p14:creationId xmlns:p14="http://schemas.microsoft.com/office/powerpoint/2010/main" val="10073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João Jacob</cp:lastModifiedBy>
  <cp:revision>72</cp:revision>
  <dcterms:created xsi:type="dcterms:W3CDTF">2019-12-11T13:11:31Z</dcterms:created>
  <dcterms:modified xsi:type="dcterms:W3CDTF">2020-11-20T00:49:07Z</dcterms:modified>
</cp:coreProperties>
</file>