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g1WlG2npymod04qjbNv9k+5B+0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2875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4400" dirty="0"/>
              <a:t>Modelo Conceitual Completo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5B603C-4765-427F-9E04-97D09E800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37" y="1690688"/>
            <a:ext cx="9330143" cy="50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44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Conceitual de Agendar Consulta</dc:title>
  <dc:creator>Osvaldo Takai</dc:creator>
  <cp:lastModifiedBy>kaique campos</cp:lastModifiedBy>
  <cp:revision>3</cp:revision>
  <dcterms:created xsi:type="dcterms:W3CDTF">2019-12-11T13:11:31Z</dcterms:created>
  <dcterms:modified xsi:type="dcterms:W3CDTF">2020-11-19T00:25:47Z</dcterms:modified>
</cp:coreProperties>
</file>