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24E9-FDB2-4A94-AFAA-FD58F2CDC623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23A0-F773-4100-8AD2-08616F331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11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24E9-FDB2-4A94-AFAA-FD58F2CDC623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23A0-F773-4100-8AD2-08616F331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5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24E9-FDB2-4A94-AFAA-FD58F2CDC623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23A0-F773-4100-8AD2-08616F331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39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24E9-FDB2-4A94-AFAA-FD58F2CDC623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23A0-F773-4100-8AD2-08616F331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2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24E9-FDB2-4A94-AFAA-FD58F2CDC623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23A0-F773-4100-8AD2-08616F331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70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24E9-FDB2-4A94-AFAA-FD58F2CDC623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23A0-F773-4100-8AD2-08616F331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76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24E9-FDB2-4A94-AFAA-FD58F2CDC623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23A0-F773-4100-8AD2-08616F331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44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24E9-FDB2-4A94-AFAA-FD58F2CDC623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23A0-F773-4100-8AD2-08616F331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59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24E9-FDB2-4A94-AFAA-FD58F2CDC623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23A0-F773-4100-8AD2-08616F331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23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24E9-FDB2-4A94-AFAA-FD58F2CDC623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23A0-F773-4100-8AD2-08616F331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29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24E9-FDB2-4A94-AFAA-FD58F2CDC623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23A0-F773-4100-8AD2-08616F331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34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624E9-FDB2-4A94-AFAA-FD58F2CDC623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23A0-F773-4100-8AD2-08616F3313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0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s://documents.app.lucidchart.com/documents/2eefc1ed-9cd7-44ec-b440-26c92c38f73d/pages/0_0?a=785&amp;x=56&amp;y=2602&amp;w=1412&amp;h=689&amp;store=1&amp;accept=image%2F*&amp;auth=LCA%2088e0c021793cc65aaa347651bf0bed5010a7a2bc-ts%3D16050492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78" y="942976"/>
            <a:ext cx="10223548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2FD2630-6E1F-4BC9-83DE-573EAAAC5AB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dirty="0" smtClean="0"/>
              <a:t>Análise do Ciclo de </a:t>
            </a:r>
            <a:r>
              <a:rPr lang="pt-BR" sz="2800" dirty="0" smtClean="0"/>
              <a:t>Vida da Agenda Leva e Trás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2725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Jacob</dc:creator>
  <cp:lastModifiedBy>João Jacob</cp:lastModifiedBy>
  <cp:revision>2</cp:revision>
  <dcterms:created xsi:type="dcterms:W3CDTF">2020-11-11T01:31:10Z</dcterms:created>
  <dcterms:modified xsi:type="dcterms:W3CDTF">2020-11-20T00:14:17Z</dcterms:modified>
</cp:coreProperties>
</file>