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h37naexlkW+7P9udQdYjZV66ea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6014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34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739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29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87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Requisitos do Sistema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395075" y="1244599"/>
            <a:ext cx="10823400" cy="432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SSS-0001 Pr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ocesso :Agendar consulta -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sistema deve emitir um aviso de agendamento concluído.</a:t>
            </a:r>
            <a:endParaRPr dirty="0"/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SSS-0002 – Processo: Definir agenda – O sistema deve permitir marcação de dias e horários disponíveis.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SSS-0003 Processo: Agendar consulta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sistema deve imprimir um resumo do agendamento.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SSS-0004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Processo: Receber solicitação de agendamento -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sistema deve apresentar dias e horários disponíveis para agendamento.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SSS-0005 – Processo: Agendar consulta - O sistema deve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impedir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agendamento em dias indisponíveis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SSS-0006 – Processo: Agendar consulta – O sistema deve permitir o agendamento de consulta.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SSS-0007 – Processo: Agendar consulta – O sistema deve permitir o cadastro do cliente.</a:t>
            </a: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SSS-0008 – Processo: Agendar consulta – O sistema deve permitir o cadastro do animal.</a:t>
            </a: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SSS-0009 – Processo: Avisar impossibilidade de atendimento – O sistema deve permitir a exclusão do agendamento.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SSS-00010 Processo: Receber solicitação de agendamento -  O sistema deve apresentar todos os agendamentos marcados.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endParaRPr lang="pt-BR" sz="1800" dirty="0"/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endParaRPr lang="pt-B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87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Requisitos do Sistema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531988" y="1244600"/>
            <a:ext cx="10823400" cy="4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SSS-0011 Processo : Agendar banho e tosa - O sistema deve emitir um aviso de agendamento concluído.</a:t>
            </a:r>
            <a:endParaRPr lang="pt-BR" sz="1800" dirty="0"/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SSS-0012 – Processo: Definir agenda – O sistema deve permitir marcação de dias e horários disponíveis. 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SSS-0013 Processo: Agendar banho e tosa  - O sistema deve imprimir um resumo do agendamento.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SSS-0014 Processo: Receber solicitação de agendamento -  O sistema deve apresentar dias e horários disponíveis para agendamento.</a:t>
            </a:r>
            <a:endParaRPr lang="pt-BR" sz="1800" dirty="0"/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SSS-0015 – Processo: Agendar banho e tosa - O sistema deve impedir agendamento em dias indisponíveis.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SSS-0016 – Processo: Agendar banho e tosa – O sistema deve permitir o agendamento de banho e tosa.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SSS-0017 – Processo: Agendar banho e tosa – O sistema deve permitir o cadastro do cliente.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SSS-0018 – Processo: Agendar banho e tosa – O sistema deve permitir o cadastro do animal. 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SSS-0019 -  Processo: Receber solicitação de agendamento -  O sistema deve apresentar todos os agendamentos marcados.</a:t>
            </a:r>
            <a:endParaRPr lang="pt-BR" sz="1800" dirty="0"/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endParaRPr lang="pt-B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921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87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Requisitos do Sistema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531988" y="1244599"/>
            <a:ext cx="10823400" cy="353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SSS-0020 Processo : Agendar leva e trás - O sistema deve emitir um aviso de agendamento concluído.</a:t>
            </a:r>
            <a:endParaRPr lang="pt-BR" sz="1800" dirty="0"/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SSS-0021 – Processo: Definir agenda – O sistema deve permitir marcação de dias e horários disponíveis. 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SSS-0022 Processo: Agendar leva e trás - O sistema deve imprimir um resumo do agendamento.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SSS-0023 Processo: Receber solicitação de agendamento -  O sistema deve apresentar dias e horários disponíveis para agendamento.</a:t>
            </a:r>
            <a:endParaRPr lang="pt-BR" sz="1800" dirty="0"/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SSS-0024 – Processo: Agendar leva e trás - O sistema deve impedir agendamento em dias indisponíveis.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SSS-0025 – Processo: Agendar leva e trás – O sistema deve permitir o agendamento de leva e trás.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SSS-0026 – Processo: Agendar leva e trás – O sistema deve permitir o cadastro do cliente.</a:t>
            </a: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SSS-0027 – Processo: Agendar leva e trás – O sistema deve permitir o cadastro do animal.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SSS-0028 -  Processo: Receber solicitação de agendamento -  O sistema deve apresentar todos os agendamentos marcados.</a:t>
            </a:r>
            <a:endParaRPr lang="pt-BR" sz="1800" dirty="0"/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endParaRPr lang="pt-B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9061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504</Words>
  <Application>Microsoft Office PowerPoint</Application>
  <PresentationFormat>Widescreen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Requisitos do Sistema</vt:lpstr>
      <vt:lpstr>Requisitos do Sistema</vt:lpstr>
      <vt:lpstr>Requisitos do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Requisitos do Sistema</dc:title>
  <dc:creator>Osvaldo Takai</dc:creator>
  <cp:lastModifiedBy>kaique campos</cp:lastModifiedBy>
  <cp:revision>9</cp:revision>
  <dcterms:created xsi:type="dcterms:W3CDTF">2019-12-11T13:11:31Z</dcterms:created>
  <dcterms:modified xsi:type="dcterms:W3CDTF">2020-11-18T23:52:19Z</dcterms:modified>
</cp:coreProperties>
</file>