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Repo Bold" charset="1" panose="02000503040000020004"/>
      <p:regular r:id="rId14"/>
    </p:embeddedFont>
    <p:embeddedFont>
      <p:font typeface="Repo Bold Bold" charset="1" panose="0200050304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1.pn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73908" y="4398122"/>
            <a:ext cx="10107960" cy="207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Arduino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358203"/>
            <a:ext cx="7315200" cy="3418193"/>
          </a:xfrm>
          <a:custGeom>
            <a:avLst/>
            <a:gdLst/>
            <a:ahLst/>
            <a:cxnLst/>
            <a:rect r="r" b="b" t="t" l="l"/>
            <a:pathLst>
              <a:path h="3418193" w="7315200">
                <a:moveTo>
                  <a:pt x="0" y="0"/>
                </a:moveTo>
                <a:lnTo>
                  <a:pt x="7315200" y="0"/>
                </a:lnTo>
                <a:lnTo>
                  <a:pt x="7315200" y="3418194"/>
                </a:lnTo>
                <a:lnTo>
                  <a:pt x="0" y="34181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6690641"/>
            <a:ext cx="8490450" cy="53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Kaique Souza Santos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3908" y="2578658"/>
            <a:ext cx="7301985" cy="207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Oficina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770" y="4040328"/>
            <a:ext cx="7725311" cy="318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O Arduino é uma plataforma eletrônica open source, que tem como objetivo integrar hardware e software de maneira fácil, permitindo que pessoas com pouco conhecimento na área possam desenvolver as suas habilidades e aprendizado de maneira mais simples, aprendendo a eletrônica básica e programação.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Introdução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0617" y="4418473"/>
            <a:ext cx="4646765" cy="1450053"/>
            <a:chOff x="0" y="0"/>
            <a:chExt cx="6195687" cy="19334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195687" cy="1933404"/>
              <a:chOff x="0" y="0"/>
              <a:chExt cx="1962273" cy="6123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62273" cy="612340"/>
              </a:xfrm>
              <a:custGeom>
                <a:avLst/>
                <a:gdLst/>
                <a:ahLst/>
                <a:cxnLst/>
                <a:rect r="r" b="b" t="t" l="l"/>
                <a:pathLst>
                  <a:path h="612340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4096"/>
                    </a:lnTo>
                    <a:cubicBezTo>
                      <a:pt x="1962273" y="576891"/>
                      <a:pt x="1957190" y="589162"/>
                      <a:pt x="1948143" y="598210"/>
                    </a:cubicBezTo>
                    <a:cubicBezTo>
                      <a:pt x="1939095" y="607257"/>
                      <a:pt x="1926824" y="612340"/>
                      <a:pt x="1914029" y="612340"/>
                    </a:cubicBezTo>
                    <a:lnTo>
                      <a:pt x="48244" y="612340"/>
                    </a:lnTo>
                    <a:cubicBezTo>
                      <a:pt x="21600" y="612340"/>
                      <a:pt x="0" y="590740"/>
                      <a:pt x="0" y="564096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61373" y="237616"/>
              <a:ext cx="4872940" cy="1324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02"/>
                </a:lnSpc>
                <a:spcBef>
                  <a:spcPct val="0"/>
                </a:spcBef>
              </a:pPr>
              <a:r>
                <a:rPr lang="en-US" sz="5859">
                  <a:solidFill>
                    <a:srgbClr val="000000"/>
                  </a:solidFill>
                  <a:latin typeface="Repo Bold Bold"/>
                </a:rPr>
                <a:t>Projeto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96785" y="3198173"/>
            <a:ext cx="3578614" cy="5240580"/>
            <a:chOff x="0" y="0"/>
            <a:chExt cx="4771485" cy="69874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721568" y="4296548"/>
            <a:ext cx="2931018" cy="29310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821683" y="348431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415938" y="620942"/>
            <a:ext cx="5456124" cy="1700931"/>
            <a:chOff x="0" y="0"/>
            <a:chExt cx="7274833" cy="226790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274833" cy="2267908"/>
              <a:chOff x="0" y="0"/>
              <a:chExt cx="1962273" cy="61173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962273" cy="611733"/>
              </a:xfrm>
              <a:custGeom>
                <a:avLst/>
                <a:gdLst/>
                <a:ahLst/>
                <a:cxnLst/>
                <a:rect r="r" b="b" t="t" l="l"/>
                <a:pathLst>
                  <a:path h="611733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3489"/>
                    </a:lnTo>
                    <a:cubicBezTo>
                      <a:pt x="1962273" y="590133"/>
                      <a:pt x="1940673" y="611733"/>
                      <a:pt x="1914029" y="611733"/>
                    </a:cubicBezTo>
                    <a:lnTo>
                      <a:pt x="48244" y="611733"/>
                    </a:lnTo>
                    <a:cubicBezTo>
                      <a:pt x="35449" y="611733"/>
                      <a:pt x="23178" y="606650"/>
                      <a:pt x="14130" y="597603"/>
                    </a:cubicBezTo>
                    <a:cubicBezTo>
                      <a:pt x="5083" y="588555"/>
                      <a:pt x="0" y="576284"/>
                      <a:pt x="0" y="563489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87204" y="49173"/>
              <a:ext cx="6700425" cy="1759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08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000000"/>
                  </a:solidFill>
                  <a:latin typeface="Repo Bold Bold"/>
                </a:rPr>
                <a:t>Itens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352986" y="3198173"/>
            <a:ext cx="3578614" cy="5240580"/>
            <a:chOff x="0" y="0"/>
            <a:chExt cx="4771485" cy="698744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7677769" y="4296548"/>
            <a:ext cx="2931018" cy="2931018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223" b="0"/>
              </a:stretch>
            </a:blip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9777884" y="348431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312600" y="3198173"/>
            <a:ext cx="3578614" cy="5240580"/>
            <a:chOff x="0" y="0"/>
            <a:chExt cx="4771485" cy="698744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4" id="34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1637383" y="4296548"/>
            <a:ext cx="2931018" cy="2931018"/>
            <a:chOff x="0" y="0"/>
            <a:chExt cx="14840029" cy="1484002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1"/>
              <a:stretch>
                <a:fillRect l="-24293" t="0" r="-24293" b="0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13737498" y="348431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721568" y="7391155"/>
            <a:ext cx="2834452" cy="43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Arduino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721568" y="7967723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77769" y="7391155"/>
            <a:ext cx="2834452" cy="43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Protoboard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725067" y="7967723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637383" y="7391155"/>
            <a:ext cx="2834452" cy="43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Jumper MM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85666" y="7967723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76592" y="3380072"/>
            <a:ext cx="3578614" cy="5240580"/>
            <a:chOff x="0" y="0"/>
            <a:chExt cx="4771485" cy="69874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701375" y="4478447"/>
            <a:ext cx="2931018" cy="29310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801490" y="3666212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332793" y="3380072"/>
            <a:ext cx="3578614" cy="5240580"/>
            <a:chOff x="0" y="0"/>
            <a:chExt cx="4771485" cy="698744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657576" y="4478447"/>
            <a:ext cx="2931018" cy="2931018"/>
            <a:chOff x="0" y="0"/>
            <a:chExt cx="14840029" cy="148400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223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1757691" y="3666212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5"/>
                </a:lnTo>
                <a:lnTo>
                  <a:pt x="0" y="1835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6415938" y="620942"/>
            <a:ext cx="5456124" cy="1700931"/>
            <a:chOff x="0" y="0"/>
            <a:chExt cx="7274833" cy="2267908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274833" cy="2267908"/>
              <a:chOff x="0" y="0"/>
              <a:chExt cx="1962273" cy="611733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962273" cy="611733"/>
              </a:xfrm>
              <a:custGeom>
                <a:avLst/>
                <a:gdLst/>
                <a:ahLst/>
                <a:cxnLst/>
                <a:rect r="r" b="b" t="t" l="l"/>
                <a:pathLst>
                  <a:path h="611733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3489"/>
                    </a:lnTo>
                    <a:cubicBezTo>
                      <a:pt x="1962273" y="590133"/>
                      <a:pt x="1940673" y="611733"/>
                      <a:pt x="1914029" y="611733"/>
                    </a:cubicBezTo>
                    <a:lnTo>
                      <a:pt x="48244" y="611733"/>
                    </a:lnTo>
                    <a:cubicBezTo>
                      <a:pt x="35449" y="611733"/>
                      <a:pt x="23178" y="606650"/>
                      <a:pt x="14130" y="597603"/>
                    </a:cubicBezTo>
                    <a:cubicBezTo>
                      <a:pt x="5083" y="588555"/>
                      <a:pt x="0" y="576284"/>
                      <a:pt x="0" y="563489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87204" y="49173"/>
              <a:ext cx="6700425" cy="1759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08"/>
                </a:lnSpc>
                <a:spcBef>
                  <a:spcPct val="0"/>
                </a:spcBef>
              </a:pPr>
              <a:r>
                <a:rPr lang="en-US" sz="7863">
                  <a:solidFill>
                    <a:srgbClr val="000000"/>
                  </a:solidFill>
                  <a:latin typeface="Repo Bold Bold"/>
                </a:rPr>
                <a:t>Itens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701375" y="7573054"/>
            <a:ext cx="2834452" cy="43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Resistor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01375" y="8005490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57576" y="7573054"/>
            <a:ext cx="2834452" cy="43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Botao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657576" y="8005490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445918" y="691013"/>
            <a:ext cx="4646765" cy="1450053"/>
            <a:chOff x="0" y="0"/>
            <a:chExt cx="6195687" cy="19334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195687" cy="1933404"/>
              <a:chOff x="0" y="0"/>
              <a:chExt cx="1962273" cy="6123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62273" cy="612340"/>
              </a:xfrm>
              <a:custGeom>
                <a:avLst/>
                <a:gdLst/>
                <a:ahLst/>
                <a:cxnLst/>
                <a:rect r="r" b="b" t="t" l="l"/>
                <a:pathLst>
                  <a:path h="612340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4096"/>
                    </a:lnTo>
                    <a:cubicBezTo>
                      <a:pt x="1962273" y="576891"/>
                      <a:pt x="1957190" y="589162"/>
                      <a:pt x="1948143" y="598210"/>
                    </a:cubicBezTo>
                    <a:cubicBezTo>
                      <a:pt x="1939095" y="607257"/>
                      <a:pt x="1926824" y="612340"/>
                      <a:pt x="1914029" y="612340"/>
                    </a:cubicBezTo>
                    <a:lnTo>
                      <a:pt x="48244" y="612340"/>
                    </a:lnTo>
                    <a:cubicBezTo>
                      <a:pt x="21600" y="612340"/>
                      <a:pt x="0" y="590740"/>
                      <a:pt x="0" y="564096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61373" y="237616"/>
              <a:ext cx="4872940" cy="1324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02"/>
                </a:lnSpc>
                <a:spcBef>
                  <a:spcPct val="0"/>
                </a:spcBef>
              </a:pPr>
              <a:r>
                <a:rPr lang="en-US" sz="5859">
                  <a:solidFill>
                    <a:srgbClr val="000000"/>
                  </a:solidFill>
                  <a:latin typeface="Repo Bold Bold"/>
                </a:rPr>
                <a:t>Circuito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3798" y="2483100"/>
            <a:ext cx="15240405" cy="6452730"/>
          </a:xfrm>
          <a:custGeom>
            <a:avLst/>
            <a:gdLst/>
            <a:ahLst/>
            <a:cxnLst/>
            <a:rect r="r" b="b" t="t" l="l"/>
            <a:pathLst>
              <a:path h="6452730" w="15240405">
                <a:moveTo>
                  <a:pt x="0" y="0"/>
                </a:moveTo>
                <a:lnTo>
                  <a:pt x="15240404" y="0"/>
                </a:lnTo>
                <a:lnTo>
                  <a:pt x="15240404" y="6452730"/>
                </a:lnTo>
                <a:lnTo>
                  <a:pt x="0" y="64527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941323" y="5997879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83888">
            <a:off x="40236" y="1027429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0617" y="4418473"/>
            <a:ext cx="4646765" cy="1450053"/>
            <a:chOff x="0" y="0"/>
            <a:chExt cx="6195687" cy="19334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195687" cy="1933404"/>
              <a:chOff x="0" y="0"/>
              <a:chExt cx="1962273" cy="6123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62273" cy="612340"/>
              </a:xfrm>
              <a:custGeom>
                <a:avLst/>
                <a:gdLst/>
                <a:ahLst/>
                <a:cxnLst/>
                <a:rect r="r" b="b" t="t" l="l"/>
                <a:pathLst>
                  <a:path h="612340" w="1962273">
                    <a:moveTo>
                      <a:pt x="48244" y="0"/>
                    </a:moveTo>
                    <a:lnTo>
                      <a:pt x="1914029" y="0"/>
                    </a:lnTo>
                    <a:cubicBezTo>
                      <a:pt x="1940673" y="0"/>
                      <a:pt x="1962273" y="21600"/>
                      <a:pt x="1962273" y="48244"/>
                    </a:cubicBezTo>
                    <a:lnTo>
                      <a:pt x="1962273" y="564096"/>
                    </a:lnTo>
                    <a:cubicBezTo>
                      <a:pt x="1962273" y="576891"/>
                      <a:pt x="1957190" y="589162"/>
                      <a:pt x="1948143" y="598210"/>
                    </a:cubicBezTo>
                    <a:cubicBezTo>
                      <a:pt x="1939095" y="607257"/>
                      <a:pt x="1926824" y="612340"/>
                      <a:pt x="1914029" y="612340"/>
                    </a:cubicBezTo>
                    <a:lnTo>
                      <a:pt x="48244" y="612340"/>
                    </a:lnTo>
                    <a:cubicBezTo>
                      <a:pt x="21600" y="612340"/>
                      <a:pt x="0" y="590740"/>
                      <a:pt x="0" y="564096"/>
                    </a:cubicBezTo>
                    <a:lnTo>
                      <a:pt x="0" y="48244"/>
                    </a:lnTo>
                    <a:cubicBezTo>
                      <a:pt x="0" y="21600"/>
                      <a:pt x="21600" y="0"/>
                      <a:pt x="48244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>
                <a:solidFill>
                  <a:srgbClr val="000000"/>
                </a:solidFill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61373" y="237616"/>
              <a:ext cx="4872940" cy="1324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02"/>
                </a:lnSpc>
                <a:spcBef>
                  <a:spcPct val="0"/>
                </a:spcBef>
              </a:pPr>
              <a:r>
                <a:rPr lang="en-US" sz="5859">
                  <a:solidFill>
                    <a:srgbClr val="000000"/>
                  </a:solidFill>
                  <a:latin typeface="Repo Bold Bold"/>
                </a:rPr>
                <a:t>Lógica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DAFtnsW-ylA</dc:identifier>
  <dcterms:modified xsi:type="dcterms:W3CDTF">2011-08-01T06:04:30Z</dcterms:modified>
  <cp:revision>1</cp:revision>
  <dc:title>Itens</dc:title>
</cp:coreProperties>
</file>