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我從小熱愛音樂，在中學時期，我參加了校園才藝表演比賽，想要站在舞台中央，讓全校師生為我喝采。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然而，這條路並不平坦。比賽的參賽者眾多，其中不乏天賦異稟的同學。我發現自己平時忙於學業，練習的時間非常有限，實力上難以與其他人抗衡。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我決定每天放學後都留下來練習。他向學校的音樂老師請教，學習更多的演奏技巧，並且請朋友們幫助我一起排練。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經過數週的刻苦訓練，我終於在初賽中脫穎而出，成功進入決賽。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然而，就在決賽前夕，一場突如其來的意外發生了——我的吉他手朋友因病無法參加表演，這讓原本的雙人演出計劃泡湯。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面對這突如其來的困難，我沒有放棄。我迅速調整策略，決定改變表演形式，獨自一人完成演出。他加強了獨奏部分，並融入更多創意元素，使表演更加豐富和吸引人。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在決賽當天，我以全新的獨奏表演登上舞台。我的真誠和努力打動了在場的觀眾和評委，最終雖然沒有獲得第一名，但也獲得了“最佳表現獎”的殊榮。這次經歷讓我明白了堅持與靈活應對的重要性，也讓我在未來的學習和生活中更加自信。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744575"/>
            <a:ext cx="4071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>
                <a:solidFill>
                  <a:schemeClr val="accent1"/>
                </a:solidFill>
              </a:rPr>
              <a:t>校園故事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>
                <a:solidFill>
                  <a:schemeClr val="accent1"/>
                </a:solidFill>
              </a:rPr>
              <a:t>(Animaze)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06025"/>
            <a:ext cx="9144003" cy="554952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solidFill>
                  <a:schemeClr val="accent1"/>
                </a:solidFill>
              </a:rPr>
              <a:t>1.目標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solidFill>
                  <a:schemeClr val="accent1"/>
                </a:solidFill>
              </a:rPr>
              <a:t>2.阻礙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59940"/>
            <a:ext cx="9144003" cy="610344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solidFill>
                  <a:schemeClr val="accent1"/>
                </a:solidFill>
              </a:rPr>
              <a:t>3.努力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5625" y="-1194678"/>
            <a:ext cx="9509627" cy="633817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solidFill>
                  <a:schemeClr val="accent1"/>
                </a:solidFill>
              </a:rPr>
              <a:t>4.結果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42525"/>
            <a:ext cx="9144003" cy="561110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solidFill>
                  <a:schemeClr val="accent1"/>
                </a:solidFill>
              </a:rPr>
              <a:t>5.意外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609451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solidFill>
                  <a:schemeClr val="accent1"/>
                </a:solidFill>
              </a:rPr>
              <a:t>6.轉彎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55477"/>
            <a:ext cx="9144003" cy="609897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>
                <a:solidFill>
                  <a:schemeClr val="accent1"/>
                </a:solidFill>
              </a:rPr>
              <a:t>7.結局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