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1D42"/>
    <a:srgbClr val="660033"/>
    <a:srgbClr val="00FFFF"/>
    <a:srgbClr val="0033CC"/>
    <a:srgbClr val="046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33" d="100"/>
          <a:sy n="33" d="100"/>
        </p:scale>
        <p:origin x="13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425575"/>
            <a:ext cx="15122525" cy="9267825"/>
          </a:xfrm>
          <a:prstGeom prst="rect">
            <a:avLst/>
          </a:prstGeom>
          <a:solidFill>
            <a:srgbClr val="0463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165" tIns="23582" rIns="47165" bIns="23582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/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913" y="0"/>
            <a:ext cx="5662612" cy="134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2448694" y="1638999"/>
            <a:ext cx="9675292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>
                <a:solidFill>
                  <a:schemeClr val="bg1"/>
                </a:solidFill>
              </a:rPr>
              <a:t>Kai Roper-Blackman supervised by Sebastian Halder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0728520" y="3651883"/>
            <a:ext cx="4089077" cy="44762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2000" b="1" dirty="0">
                <a:latin typeface="Calibri" panose="020F0502020204030204" pitchFamily="34" charset="0"/>
                <a:cs typeface="Calibri" panose="020F0502020204030204" pitchFamily="34" charset="0"/>
              </a:rPr>
              <a:t>Methods:</a:t>
            </a:r>
          </a:p>
          <a:p>
            <a:pPr eaLnBrk="1" hangingPunct="1"/>
            <a:r>
              <a:rPr lang="en-US" altLang="x-none" sz="2000" dirty="0">
                <a:latin typeface="Calibri" panose="020F0502020204030204" pitchFamily="34" charset="0"/>
                <a:cs typeface="Calibri" panose="020F0502020204030204" pitchFamily="34" charset="0"/>
              </a:rPr>
              <a:t>Histogram of Oriented Gradients used to obtain feature descriptor.</a:t>
            </a:r>
          </a:p>
          <a:p>
            <a:pPr eaLnBrk="1" hangingPunct="1"/>
            <a:r>
              <a:rPr lang="en-US" altLang="x-none" sz="2000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 passed feature descriptor to differentiate between aircraft and ground.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20663" y="2136824"/>
            <a:ext cx="6692527" cy="14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2000" b="1" dirty="0"/>
              <a:t>Objectives: </a:t>
            </a:r>
          </a:p>
          <a:p>
            <a:pPr eaLnBrk="1" hangingPunct="1"/>
            <a:r>
              <a:rPr lang="en-GB" altLang="x-none" sz="2000" dirty="0"/>
              <a:t>To differentiate between </a:t>
            </a:r>
            <a:r>
              <a:rPr lang="en-GB" altLang="x-none" sz="2000" b="1" dirty="0"/>
              <a:t>aircraft</a:t>
            </a:r>
            <a:r>
              <a:rPr lang="en-GB" altLang="x-none" sz="2000" dirty="0"/>
              <a:t> and </a:t>
            </a:r>
            <a:r>
              <a:rPr lang="en-GB" altLang="x-none" sz="2000" b="1" dirty="0"/>
              <a:t>ground</a:t>
            </a:r>
            <a:r>
              <a:rPr lang="en-GB" altLang="x-none" sz="2000" dirty="0"/>
              <a:t> images</a:t>
            </a:r>
          </a:p>
          <a:p>
            <a:pPr eaLnBrk="1" hangingPunct="1"/>
            <a:r>
              <a:rPr lang="en-GB" altLang="x-none" sz="2000" dirty="0"/>
              <a:t>To identify aircraft of various sizes and orientations in an image specified by the user</a:t>
            </a:r>
            <a:endParaRPr lang="x-none" altLang="x-none" sz="2000" b="1" dirty="0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187643" y="8350418"/>
            <a:ext cx="10369774" cy="21808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x-none" sz="2000" b="1" dirty="0"/>
              <a:t>Testing: </a:t>
            </a:r>
          </a:p>
          <a:p>
            <a:pPr eaLnBrk="1" hangingPunct="1"/>
            <a:r>
              <a:rPr lang="en-GB" altLang="x-none" sz="2000" dirty="0"/>
              <a:t>Cross validation score of standalone images reached 100%</a:t>
            </a:r>
          </a:p>
          <a:p>
            <a:pPr eaLnBrk="1" hangingPunct="1"/>
            <a:endParaRPr lang="en-GB" altLang="x-none" sz="2000" b="1" dirty="0"/>
          </a:p>
          <a:p>
            <a:pPr eaLnBrk="1" hangingPunct="1"/>
            <a:r>
              <a:rPr lang="en-GB" altLang="x-none" sz="2000" b="1" dirty="0"/>
              <a:t>Results:</a:t>
            </a:r>
          </a:p>
          <a:p>
            <a:pPr eaLnBrk="1" hangingPunct="1"/>
            <a:r>
              <a:rPr lang="en-GB" altLang="x-none" sz="2000" dirty="0"/>
              <a:t>Ground images have a low variance in gradient whereas Aircraft have a large variance</a:t>
            </a:r>
          </a:p>
          <a:p>
            <a:pPr eaLnBrk="1" hangingPunct="1"/>
            <a:r>
              <a:rPr lang="en-GB" altLang="x-none" sz="2000" dirty="0"/>
              <a:t>Detection of aircraft in larger images results in accuracy of 50%-60%</a:t>
            </a:r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989513" y="346075"/>
            <a:ext cx="528637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dirty="0"/>
              <a:t>Identifying Aircraft from Above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03" y="3673088"/>
            <a:ext cx="4931646" cy="45611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046" y="3648588"/>
            <a:ext cx="5220370" cy="45524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6" t="14174" r="2007" b="62201"/>
          <a:stretch/>
        </p:blipFill>
        <p:spPr>
          <a:xfrm>
            <a:off x="7093596" y="2142405"/>
            <a:ext cx="7724001" cy="1420079"/>
          </a:xfrm>
          <a:prstGeom prst="rect">
            <a:avLst/>
          </a:prstGeom>
        </p:spPr>
      </p:pic>
      <p:pic>
        <p:nvPicPr>
          <p:cNvPr id="6" name="Picture 5" descr="A picture containing photo&#10;&#10;Description automatically generated">
            <a:extLst>
              <a:ext uri="{FF2B5EF4-FFF2-40B4-BE49-F238E27FC236}">
                <a16:creationId xmlns:a16="http://schemas.microsoft.com/office/drawing/2014/main" id="{844841BB-1074-408B-96B6-A28905A479D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5" t="12012" r="12574" b="12012"/>
          <a:stretch/>
        </p:blipFill>
        <p:spPr>
          <a:xfrm>
            <a:off x="10724873" y="8299792"/>
            <a:ext cx="1801580" cy="2221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49B04F-DAE1-4A72-B0AD-6046725676C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14" t="21253" r="10010" b="20225"/>
          <a:stretch/>
        </p:blipFill>
        <p:spPr>
          <a:xfrm rot="5400000">
            <a:off x="12502299" y="8468111"/>
            <a:ext cx="2245460" cy="18549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1253</TotalTime>
  <Words>100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Kai Roper-Blackman</cp:lastModifiedBy>
  <cp:revision>16</cp:revision>
  <dcterms:created xsi:type="dcterms:W3CDTF">2017-01-16T10:10:48Z</dcterms:created>
  <dcterms:modified xsi:type="dcterms:W3CDTF">2019-03-11T13:55:14Z</dcterms:modified>
</cp:coreProperties>
</file>