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5"/>
  </p:notesMasterIdLst>
  <p:sldIdLst>
    <p:sldId id="256" r:id="rId4"/>
  </p:sldIdLst>
  <p:sldSz cx="15122525" cy="10693400"/>
  <p:notesSz cx="20929600" cy="29819600"/>
  <p:defaultTextStyle>
    <a:defPPr>
      <a:defRPr lang="en-US"/>
    </a:defPPr>
    <a:lvl1pPr algn="l" rtl="0" fontAlgn="base">
      <a:spcBef>
        <a:spcPct val="0"/>
      </a:spcBef>
      <a:spcAft>
        <a:spcPct val="0"/>
      </a:spcAft>
      <a:defRPr sz="2900" kern="1200">
        <a:solidFill>
          <a:schemeClr val="tx1"/>
        </a:solidFill>
        <a:latin typeface="Arial" charset="0"/>
        <a:ea typeface="Arial" charset="0"/>
        <a:cs typeface="Arial" charset="0"/>
      </a:defRPr>
    </a:lvl1pPr>
    <a:lvl2pPr marL="469900" indent="-12700" algn="l" rtl="0" fontAlgn="base">
      <a:spcBef>
        <a:spcPct val="0"/>
      </a:spcBef>
      <a:spcAft>
        <a:spcPct val="0"/>
      </a:spcAft>
      <a:defRPr sz="2900" kern="1200">
        <a:solidFill>
          <a:schemeClr val="tx1"/>
        </a:solidFill>
        <a:latin typeface="Arial" charset="0"/>
        <a:ea typeface="Arial" charset="0"/>
        <a:cs typeface="Arial" charset="0"/>
      </a:defRPr>
    </a:lvl2pPr>
    <a:lvl3pPr marL="939800" indent="-25400" algn="l" rtl="0" fontAlgn="base">
      <a:spcBef>
        <a:spcPct val="0"/>
      </a:spcBef>
      <a:spcAft>
        <a:spcPct val="0"/>
      </a:spcAft>
      <a:defRPr sz="2900" kern="1200">
        <a:solidFill>
          <a:schemeClr val="tx1"/>
        </a:solidFill>
        <a:latin typeface="Arial" charset="0"/>
        <a:ea typeface="Arial" charset="0"/>
        <a:cs typeface="Arial" charset="0"/>
      </a:defRPr>
    </a:lvl3pPr>
    <a:lvl4pPr marL="1409700" indent="-38100" algn="l" rtl="0" fontAlgn="base">
      <a:spcBef>
        <a:spcPct val="0"/>
      </a:spcBef>
      <a:spcAft>
        <a:spcPct val="0"/>
      </a:spcAft>
      <a:defRPr sz="2900" kern="1200">
        <a:solidFill>
          <a:schemeClr val="tx1"/>
        </a:solidFill>
        <a:latin typeface="Arial" charset="0"/>
        <a:ea typeface="Arial" charset="0"/>
        <a:cs typeface="Arial" charset="0"/>
      </a:defRPr>
    </a:lvl4pPr>
    <a:lvl5pPr marL="1881188" indent="-52388" algn="l" rtl="0" fontAlgn="base">
      <a:spcBef>
        <a:spcPct val="0"/>
      </a:spcBef>
      <a:spcAft>
        <a:spcPct val="0"/>
      </a:spcAft>
      <a:defRPr sz="2900" kern="1200">
        <a:solidFill>
          <a:schemeClr val="tx1"/>
        </a:solidFill>
        <a:latin typeface="Arial" charset="0"/>
        <a:ea typeface="Arial" charset="0"/>
        <a:cs typeface="Arial" charset="0"/>
      </a:defRPr>
    </a:lvl5pPr>
    <a:lvl6pPr marL="2286000" algn="l" defTabSz="914400" rtl="0" eaLnBrk="1" latinLnBrk="0" hangingPunct="1">
      <a:defRPr sz="2900" kern="1200">
        <a:solidFill>
          <a:schemeClr val="tx1"/>
        </a:solidFill>
        <a:latin typeface="Arial" charset="0"/>
        <a:ea typeface="Arial" charset="0"/>
        <a:cs typeface="Arial" charset="0"/>
      </a:defRPr>
    </a:lvl6pPr>
    <a:lvl7pPr marL="2743200" algn="l" defTabSz="914400" rtl="0" eaLnBrk="1" latinLnBrk="0" hangingPunct="1">
      <a:defRPr sz="2900" kern="1200">
        <a:solidFill>
          <a:schemeClr val="tx1"/>
        </a:solidFill>
        <a:latin typeface="Arial" charset="0"/>
        <a:ea typeface="Arial" charset="0"/>
        <a:cs typeface="Arial" charset="0"/>
      </a:defRPr>
    </a:lvl7pPr>
    <a:lvl8pPr marL="3200400" algn="l" defTabSz="914400" rtl="0" eaLnBrk="1" latinLnBrk="0" hangingPunct="1">
      <a:defRPr sz="2900" kern="1200">
        <a:solidFill>
          <a:schemeClr val="tx1"/>
        </a:solidFill>
        <a:latin typeface="Arial" charset="0"/>
        <a:ea typeface="Arial" charset="0"/>
        <a:cs typeface="Arial" charset="0"/>
      </a:defRPr>
    </a:lvl8pPr>
    <a:lvl9pPr marL="3657600" algn="l" defTabSz="914400" rtl="0" eaLnBrk="1" latinLnBrk="0" hangingPunct="1">
      <a:defRPr sz="2900"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1D42"/>
    <a:srgbClr val="660033"/>
    <a:srgbClr val="00FFFF"/>
    <a:srgbClr val="0033CC"/>
    <a:srgbClr val="0463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2848" autoAdjust="0"/>
  </p:normalViewPr>
  <p:slideViewPr>
    <p:cSldViewPr>
      <p:cViewPr varScale="1">
        <p:scale>
          <a:sx n="51" d="100"/>
          <a:sy n="51" d="100"/>
        </p:scale>
        <p:origin x="14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9069388" cy="14954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11855450" y="0"/>
            <a:ext cx="9069388" cy="1495425"/>
          </a:xfrm>
          <a:prstGeom prst="rect">
            <a:avLst/>
          </a:prstGeom>
        </p:spPr>
        <p:txBody>
          <a:bodyPr vert="horz" lIns="91440" tIns="45720" rIns="91440" bIns="45720" rtlCol="0"/>
          <a:lstStyle>
            <a:lvl1pPr algn="r">
              <a:defRPr sz="1200"/>
            </a:lvl1pPr>
          </a:lstStyle>
          <a:p>
            <a:fld id="{C6D9073A-9445-400A-A87E-241FA725AAFD}" type="datetimeFigureOut">
              <a:rPr lang="en-GB" smtClean="0"/>
              <a:t>13/03/2019</a:t>
            </a:fld>
            <a:endParaRPr lang="en-GB"/>
          </a:p>
        </p:txBody>
      </p:sp>
      <p:sp>
        <p:nvSpPr>
          <p:cNvPr id="4" name="Slide Image Placeholder 3"/>
          <p:cNvSpPr>
            <a:spLocks noGrp="1" noRot="1" noChangeAspect="1"/>
          </p:cNvSpPr>
          <p:nvPr>
            <p:ph type="sldImg" idx="2"/>
          </p:nvPr>
        </p:nvSpPr>
        <p:spPr>
          <a:xfrm>
            <a:off x="3348038" y="3727450"/>
            <a:ext cx="14233525" cy="10064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2092325" y="14351000"/>
            <a:ext cx="16744950" cy="117411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28324175"/>
            <a:ext cx="9069388" cy="14954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11855450" y="28324175"/>
            <a:ext cx="9069388" cy="1495425"/>
          </a:xfrm>
          <a:prstGeom prst="rect">
            <a:avLst/>
          </a:prstGeom>
        </p:spPr>
        <p:txBody>
          <a:bodyPr vert="horz" lIns="91440" tIns="45720" rIns="91440" bIns="45720" rtlCol="0" anchor="b"/>
          <a:lstStyle>
            <a:lvl1pPr algn="r">
              <a:defRPr sz="1200"/>
            </a:lvl1pPr>
          </a:lstStyle>
          <a:p>
            <a:fld id="{047ECBBD-B6D8-4B8A-908C-F065602A698B}" type="slidenum">
              <a:rPr lang="en-GB" smtClean="0"/>
              <a:t>‹#›</a:t>
            </a:fld>
            <a:endParaRPr lang="en-GB"/>
          </a:p>
        </p:txBody>
      </p:sp>
    </p:spTree>
    <p:extLst>
      <p:ext uri="{BB962C8B-B14F-4D97-AF65-F5344CB8AC3E}">
        <p14:creationId xmlns:p14="http://schemas.microsoft.com/office/powerpoint/2010/main" val="1174463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47ECBBD-B6D8-4B8A-908C-F065602A698B}" type="slidenum">
              <a:rPr lang="en-GB" smtClean="0"/>
              <a:t>1</a:t>
            </a:fld>
            <a:endParaRPr lang="en-GB"/>
          </a:p>
        </p:txBody>
      </p:sp>
    </p:spTree>
    <p:extLst>
      <p:ext uri="{BB962C8B-B14F-4D97-AF65-F5344CB8AC3E}">
        <p14:creationId xmlns:p14="http://schemas.microsoft.com/office/powerpoint/2010/main" val="3991876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04" y="6598796"/>
            <a:ext cx="25706456" cy="4553104"/>
          </a:xfrm>
        </p:spPr>
        <p:txBody>
          <a:bodyPr/>
          <a:lstStyle/>
          <a:p>
            <a:r>
              <a:rPr lang="en-US"/>
              <a:t>Click to edit Master title style</a:t>
            </a:r>
            <a:endParaRPr lang="en-GB"/>
          </a:p>
        </p:txBody>
      </p:sp>
      <p:sp>
        <p:nvSpPr>
          <p:cNvPr id="3" name="Subtitle 2"/>
          <p:cNvSpPr>
            <a:spLocks noGrp="1"/>
          </p:cNvSpPr>
          <p:nvPr>
            <p:ph type="subTitle" idx="1"/>
          </p:nvPr>
        </p:nvSpPr>
        <p:spPr>
          <a:xfrm>
            <a:off x="4537008" y="12037544"/>
            <a:ext cx="21169448" cy="5428890"/>
          </a:xfrm>
        </p:spPr>
        <p:txBody>
          <a:bodyPr/>
          <a:lstStyle>
            <a:lvl1pPr marL="0" indent="0" algn="ctr">
              <a:buNone/>
              <a:defRPr/>
            </a:lvl1pPr>
            <a:lvl2pPr marL="470322" indent="0" algn="ctr">
              <a:buNone/>
              <a:defRPr/>
            </a:lvl2pPr>
            <a:lvl3pPr marL="940643" indent="0" algn="ctr">
              <a:buNone/>
              <a:defRPr/>
            </a:lvl3pPr>
            <a:lvl4pPr marL="1410965" indent="0" algn="ctr">
              <a:buNone/>
              <a:defRPr/>
            </a:lvl4pPr>
            <a:lvl5pPr marL="1881287" indent="0" algn="ctr">
              <a:buNone/>
              <a:defRPr/>
            </a:lvl5pPr>
            <a:lvl6pPr marL="2351608" indent="0" algn="ctr">
              <a:buNone/>
              <a:defRPr/>
            </a:lvl6pPr>
            <a:lvl7pPr marL="2821930" indent="0" algn="ctr">
              <a:buNone/>
              <a:defRPr/>
            </a:lvl7pPr>
            <a:lvl8pPr marL="3292251" indent="0" algn="ctr">
              <a:buNone/>
              <a:defRPr/>
            </a:lvl8pPr>
            <a:lvl9pPr marL="3762573"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337235E1-9EE5-9B4E-A378-16028398161B}" type="slidenum">
              <a:rPr lang="en-US" altLang="x-none"/>
              <a:pPr/>
              <a:t>‹#›</a:t>
            </a:fld>
            <a:endParaRPr lang="en-US" altLang="x-none"/>
          </a:p>
        </p:txBody>
      </p:sp>
    </p:spTree>
    <p:extLst>
      <p:ext uri="{BB962C8B-B14F-4D97-AF65-F5344CB8AC3E}">
        <p14:creationId xmlns:p14="http://schemas.microsoft.com/office/powerpoint/2010/main" val="1642703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2E2F710A-7EB4-8248-AD16-1A5A614CA6F0}" type="slidenum">
              <a:rPr lang="en-US" altLang="x-none"/>
              <a:pPr/>
              <a:t>‹#›</a:t>
            </a:fld>
            <a:endParaRPr lang="en-US" altLang="x-none"/>
          </a:p>
        </p:txBody>
      </p:sp>
    </p:spTree>
    <p:extLst>
      <p:ext uri="{BB962C8B-B14F-4D97-AF65-F5344CB8AC3E}">
        <p14:creationId xmlns:p14="http://schemas.microsoft.com/office/powerpoint/2010/main" val="152696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7242" y="851140"/>
            <a:ext cx="6803885" cy="18123684"/>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512336" y="851140"/>
            <a:ext cx="20258795" cy="181236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C37BF9AA-33CA-734A-9E34-8DEFA349FDE5}" type="slidenum">
              <a:rPr lang="en-US" altLang="x-none"/>
              <a:pPr/>
              <a:t>‹#›</a:t>
            </a:fld>
            <a:endParaRPr lang="en-US" altLang="x-none"/>
          </a:p>
        </p:txBody>
      </p:sp>
    </p:spTree>
    <p:extLst>
      <p:ext uri="{BB962C8B-B14F-4D97-AF65-F5344CB8AC3E}">
        <p14:creationId xmlns:p14="http://schemas.microsoft.com/office/powerpoint/2010/main" val="119934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E370172C-9007-214A-B59E-92CD2D2A6BA7}" type="slidenum">
              <a:rPr lang="en-US" altLang="x-none"/>
              <a:pPr/>
              <a:t>‹#›</a:t>
            </a:fld>
            <a:endParaRPr lang="en-US" altLang="x-none"/>
          </a:p>
        </p:txBody>
      </p:sp>
    </p:spTree>
    <p:extLst>
      <p:ext uri="{BB962C8B-B14F-4D97-AF65-F5344CB8AC3E}">
        <p14:creationId xmlns:p14="http://schemas.microsoft.com/office/powerpoint/2010/main" val="86925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8840" y="13649451"/>
            <a:ext cx="25706456" cy="4219549"/>
          </a:xfrm>
        </p:spPr>
        <p:txBody>
          <a:bodyPr anchor="t"/>
          <a:lstStyle>
            <a:lvl1pPr algn="l">
              <a:defRPr sz="4100" b="1" cap="all"/>
            </a:lvl1pPr>
          </a:lstStyle>
          <a:p>
            <a:r>
              <a:rPr lang="en-US"/>
              <a:t>Click to edit Master title style</a:t>
            </a:r>
            <a:endParaRPr lang="en-GB"/>
          </a:p>
        </p:txBody>
      </p:sp>
      <p:sp>
        <p:nvSpPr>
          <p:cNvPr id="3" name="Text Placeholder 2"/>
          <p:cNvSpPr>
            <a:spLocks noGrp="1"/>
          </p:cNvSpPr>
          <p:nvPr>
            <p:ph type="body" idx="1"/>
          </p:nvPr>
        </p:nvSpPr>
        <p:spPr>
          <a:xfrm>
            <a:off x="2388840" y="9002690"/>
            <a:ext cx="25706456" cy="4646761"/>
          </a:xfrm>
        </p:spPr>
        <p:txBody>
          <a:bodyPr anchor="b"/>
          <a:lstStyle>
            <a:lvl1pPr marL="0" indent="0">
              <a:buNone/>
              <a:defRPr sz="2100"/>
            </a:lvl1pPr>
            <a:lvl2pPr marL="470322" indent="0">
              <a:buNone/>
              <a:defRPr sz="1900"/>
            </a:lvl2pPr>
            <a:lvl3pPr marL="940643" indent="0">
              <a:buNone/>
              <a:defRPr sz="1600"/>
            </a:lvl3pPr>
            <a:lvl4pPr marL="1410965" indent="0">
              <a:buNone/>
              <a:defRPr sz="1400"/>
            </a:lvl4pPr>
            <a:lvl5pPr marL="1881287" indent="0">
              <a:buNone/>
              <a:defRPr sz="1400"/>
            </a:lvl5pPr>
            <a:lvl6pPr marL="2351608" indent="0">
              <a:buNone/>
              <a:defRPr sz="1400"/>
            </a:lvl6pPr>
            <a:lvl7pPr marL="2821930" indent="0">
              <a:buNone/>
              <a:defRPr sz="1400"/>
            </a:lvl7pPr>
            <a:lvl8pPr marL="3292251" indent="0">
              <a:buNone/>
              <a:defRPr sz="1400"/>
            </a:lvl8pPr>
            <a:lvl9pPr marL="3762573"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D0F7F13A-C50D-2947-AB70-F7A900AB46FF}" type="slidenum">
              <a:rPr lang="en-US" altLang="x-none"/>
              <a:pPr/>
              <a:t>‹#›</a:t>
            </a:fld>
            <a:endParaRPr lang="en-US" altLang="x-none"/>
          </a:p>
        </p:txBody>
      </p:sp>
    </p:spTree>
    <p:extLst>
      <p:ext uri="{BB962C8B-B14F-4D97-AF65-F5344CB8AC3E}">
        <p14:creationId xmlns:p14="http://schemas.microsoft.com/office/powerpoint/2010/main" val="200676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512336" y="4957313"/>
            <a:ext cx="13531340"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199789" y="4957313"/>
            <a:ext cx="13531339"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BAF09E48-7AF0-F147-8625-1E9BBEDE6E73}" type="slidenum">
              <a:rPr lang="en-US" altLang="x-none"/>
              <a:pPr/>
              <a:t>‹#›</a:t>
            </a:fld>
            <a:endParaRPr lang="en-US" altLang="x-none"/>
          </a:p>
        </p:txBody>
      </p:sp>
    </p:spTree>
    <p:extLst>
      <p:ext uri="{BB962C8B-B14F-4D97-AF65-F5344CB8AC3E}">
        <p14:creationId xmlns:p14="http://schemas.microsoft.com/office/powerpoint/2010/main" val="1224105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2336" y="4755209"/>
            <a:ext cx="13362219"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a:t>Click to edit Master text styles</a:t>
            </a:r>
          </a:p>
        </p:txBody>
      </p:sp>
      <p:sp>
        <p:nvSpPr>
          <p:cNvPr id="4" name="Content Placeholder 3"/>
          <p:cNvSpPr>
            <a:spLocks noGrp="1"/>
          </p:cNvSpPr>
          <p:nvPr>
            <p:ph sz="half" idx="2"/>
          </p:nvPr>
        </p:nvSpPr>
        <p:spPr>
          <a:xfrm>
            <a:off x="1512336" y="6736818"/>
            <a:ext cx="13362219"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64030" y="4755209"/>
            <a:ext cx="13367097"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64030" y="6736818"/>
            <a:ext cx="13367097"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endParaRPr lang="en-US" altLang="x-none"/>
          </a:p>
        </p:txBody>
      </p:sp>
      <p:sp>
        <p:nvSpPr>
          <p:cNvPr id="8" name="Rectangle 5"/>
          <p:cNvSpPr>
            <a:spLocks noGrp="1" noChangeArrowheads="1"/>
          </p:cNvSpPr>
          <p:nvPr>
            <p:ph type="ftr" sz="quarter" idx="11"/>
          </p:nvPr>
        </p:nvSpPr>
        <p:spPr>
          <a:ln/>
        </p:spPr>
        <p:txBody>
          <a:bodyPr/>
          <a:lstStyle>
            <a:lvl1pPr>
              <a:defRPr/>
            </a:lvl1pPr>
          </a:lstStyle>
          <a:p>
            <a:endParaRPr lang="en-US" altLang="x-none"/>
          </a:p>
        </p:txBody>
      </p:sp>
      <p:sp>
        <p:nvSpPr>
          <p:cNvPr id="9" name="Rectangle 6"/>
          <p:cNvSpPr>
            <a:spLocks noGrp="1" noChangeArrowheads="1"/>
          </p:cNvSpPr>
          <p:nvPr>
            <p:ph type="sldNum" sz="quarter" idx="12"/>
          </p:nvPr>
        </p:nvSpPr>
        <p:spPr>
          <a:ln/>
        </p:spPr>
        <p:txBody>
          <a:bodyPr/>
          <a:lstStyle>
            <a:lvl1pPr>
              <a:defRPr/>
            </a:lvl1pPr>
          </a:lstStyle>
          <a:p>
            <a:fld id="{BF0E0976-4050-8849-B93D-C9974A7BE4B0}" type="slidenum">
              <a:rPr lang="en-US" altLang="x-none"/>
              <a:pPr/>
              <a:t>‹#›</a:t>
            </a:fld>
            <a:endParaRPr lang="en-US" altLang="x-none"/>
          </a:p>
        </p:txBody>
      </p:sp>
    </p:spTree>
    <p:extLst>
      <p:ext uri="{BB962C8B-B14F-4D97-AF65-F5344CB8AC3E}">
        <p14:creationId xmlns:p14="http://schemas.microsoft.com/office/powerpoint/2010/main" val="64890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endParaRPr lang="en-US" altLang="x-none"/>
          </a:p>
        </p:txBody>
      </p:sp>
      <p:sp>
        <p:nvSpPr>
          <p:cNvPr id="4" name="Rectangle 5"/>
          <p:cNvSpPr>
            <a:spLocks noGrp="1" noChangeArrowheads="1"/>
          </p:cNvSpPr>
          <p:nvPr>
            <p:ph type="ftr" sz="quarter" idx="11"/>
          </p:nvPr>
        </p:nvSpPr>
        <p:spPr>
          <a:ln/>
        </p:spPr>
        <p:txBody>
          <a:bodyPr/>
          <a:lstStyle>
            <a:lvl1pPr>
              <a:defRPr/>
            </a:lvl1pPr>
          </a:lstStyle>
          <a:p>
            <a:endParaRPr lang="en-US" altLang="x-none"/>
          </a:p>
        </p:txBody>
      </p:sp>
      <p:sp>
        <p:nvSpPr>
          <p:cNvPr id="5" name="Rectangle 6"/>
          <p:cNvSpPr>
            <a:spLocks noGrp="1" noChangeArrowheads="1"/>
          </p:cNvSpPr>
          <p:nvPr>
            <p:ph type="sldNum" sz="quarter" idx="12"/>
          </p:nvPr>
        </p:nvSpPr>
        <p:spPr>
          <a:ln/>
        </p:spPr>
        <p:txBody>
          <a:bodyPr/>
          <a:lstStyle>
            <a:lvl1pPr>
              <a:defRPr/>
            </a:lvl1pPr>
          </a:lstStyle>
          <a:p>
            <a:fld id="{F992A00D-80C1-5E42-9731-05E9BE2843A4}" type="slidenum">
              <a:rPr lang="en-US" altLang="x-none"/>
              <a:pPr/>
              <a:t>‹#›</a:t>
            </a:fld>
            <a:endParaRPr lang="en-US" altLang="x-none"/>
          </a:p>
        </p:txBody>
      </p:sp>
    </p:spTree>
    <p:extLst>
      <p:ext uri="{BB962C8B-B14F-4D97-AF65-F5344CB8AC3E}">
        <p14:creationId xmlns:p14="http://schemas.microsoft.com/office/powerpoint/2010/main" val="130004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x-none"/>
          </a:p>
        </p:txBody>
      </p:sp>
      <p:sp>
        <p:nvSpPr>
          <p:cNvPr id="3" name="Rectangle 5"/>
          <p:cNvSpPr>
            <a:spLocks noGrp="1" noChangeArrowheads="1"/>
          </p:cNvSpPr>
          <p:nvPr>
            <p:ph type="ftr" sz="quarter" idx="11"/>
          </p:nvPr>
        </p:nvSpPr>
        <p:spPr>
          <a:ln/>
        </p:spPr>
        <p:txBody>
          <a:bodyPr/>
          <a:lstStyle>
            <a:lvl1pPr>
              <a:defRPr/>
            </a:lvl1pPr>
          </a:lstStyle>
          <a:p>
            <a:endParaRPr lang="en-US" altLang="x-none"/>
          </a:p>
        </p:txBody>
      </p:sp>
      <p:sp>
        <p:nvSpPr>
          <p:cNvPr id="4" name="Rectangle 6"/>
          <p:cNvSpPr>
            <a:spLocks noGrp="1" noChangeArrowheads="1"/>
          </p:cNvSpPr>
          <p:nvPr>
            <p:ph type="sldNum" sz="quarter" idx="12"/>
          </p:nvPr>
        </p:nvSpPr>
        <p:spPr>
          <a:ln/>
        </p:spPr>
        <p:txBody>
          <a:bodyPr/>
          <a:lstStyle>
            <a:lvl1pPr>
              <a:defRPr/>
            </a:lvl1pPr>
          </a:lstStyle>
          <a:p>
            <a:fld id="{E2AB8E08-0882-4045-8039-B54BFF0D5BD9}" type="slidenum">
              <a:rPr lang="en-US" altLang="x-none"/>
              <a:pPr/>
              <a:t>‹#›</a:t>
            </a:fld>
            <a:endParaRPr lang="en-US" altLang="x-none"/>
          </a:p>
        </p:txBody>
      </p:sp>
    </p:spTree>
    <p:extLst>
      <p:ext uri="{BB962C8B-B14F-4D97-AF65-F5344CB8AC3E}">
        <p14:creationId xmlns:p14="http://schemas.microsoft.com/office/powerpoint/2010/main" val="128454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336" y="846211"/>
            <a:ext cx="9950519" cy="3598447"/>
          </a:xfrm>
        </p:spPr>
        <p:txBody>
          <a:bodyPr anchor="b"/>
          <a:lstStyle>
            <a:lvl1pPr algn="l">
              <a:defRPr sz="2100" b="1"/>
            </a:lvl1pPr>
          </a:lstStyle>
          <a:p>
            <a:r>
              <a:rPr lang="en-US"/>
              <a:t>Click to edit Master title style</a:t>
            </a:r>
            <a:endParaRPr lang="en-GB"/>
          </a:p>
        </p:txBody>
      </p:sp>
      <p:sp>
        <p:nvSpPr>
          <p:cNvPr id="3" name="Content Placeholder 2"/>
          <p:cNvSpPr>
            <a:spLocks noGrp="1"/>
          </p:cNvSpPr>
          <p:nvPr>
            <p:ph idx="1"/>
          </p:nvPr>
        </p:nvSpPr>
        <p:spPr>
          <a:xfrm>
            <a:off x="11823865" y="846211"/>
            <a:ext cx="16907263" cy="18128613"/>
          </a:xfr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2336" y="4444657"/>
            <a:ext cx="9950519" cy="14530166"/>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800FF174-7C35-1A4B-A6AA-113DC7661084}" type="slidenum">
              <a:rPr lang="en-US" altLang="x-none"/>
              <a:pPr/>
              <a:t>‹#›</a:t>
            </a:fld>
            <a:endParaRPr lang="en-US" altLang="x-none"/>
          </a:p>
        </p:txBody>
      </p:sp>
    </p:spTree>
    <p:extLst>
      <p:ext uri="{BB962C8B-B14F-4D97-AF65-F5344CB8AC3E}">
        <p14:creationId xmlns:p14="http://schemas.microsoft.com/office/powerpoint/2010/main" val="71753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381" y="14870294"/>
            <a:ext cx="18146403" cy="1754859"/>
          </a:xfrm>
        </p:spPr>
        <p:txBody>
          <a:bodyPr anchor="b"/>
          <a:lstStyle>
            <a:lvl1pPr algn="l">
              <a:defRPr sz="2100" b="1"/>
            </a:lvl1pPr>
          </a:lstStyle>
          <a:p>
            <a:r>
              <a:rPr lang="en-US"/>
              <a:t>Click to edit Master title style</a:t>
            </a:r>
            <a:endParaRPr lang="en-GB"/>
          </a:p>
        </p:txBody>
      </p:sp>
      <p:sp>
        <p:nvSpPr>
          <p:cNvPr id="3" name="Picture Placeholder 2"/>
          <p:cNvSpPr>
            <a:spLocks noGrp="1"/>
          </p:cNvSpPr>
          <p:nvPr>
            <p:ph type="pic" idx="1"/>
          </p:nvPr>
        </p:nvSpPr>
        <p:spPr>
          <a:xfrm>
            <a:off x="5927381" y="1897812"/>
            <a:ext cx="18146403" cy="12745731"/>
          </a:xfrm>
        </p:spPr>
        <p:txBody>
          <a:bodyPr lIns="294019" tIns="147016" rIns="294019" bIns="147016"/>
          <a:lstStyle>
            <a:lvl1pPr marL="0" indent="0">
              <a:buNone/>
              <a:defRPr sz="3300"/>
            </a:lvl1pPr>
            <a:lvl2pPr marL="470322" indent="0">
              <a:buNone/>
              <a:defRPr sz="2900"/>
            </a:lvl2pPr>
            <a:lvl3pPr marL="940643" indent="0">
              <a:buNone/>
              <a:defRPr sz="2500"/>
            </a:lvl3pPr>
            <a:lvl4pPr marL="1410965" indent="0">
              <a:buNone/>
              <a:defRPr sz="2100"/>
            </a:lvl4pPr>
            <a:lvl5pPr marL="1881287" indent="0">
              <a:buNone/>
              <a:defRPr sz="2100"/>
            </a:lvl5pPr>
            <a:lvl6pPr marL="2351608" indent="0">
              <a:buNone/>
              <a:defRPr sz="2100"/>
            </a:lvl6pPr>
            <a:lvl7pPr marL="2821930" indent="0">
              <a:buNone/>
              <a:defRPr sz="2100"/>
            </a:lvl7pPr>
            <a:lvl8pPr marL="3292251" indent="0">
              <a:buNone/>
              <a:defRPr sz="2100"/>
            </a:lvl8pPr>
            <a:lvl9pPr marL="3762573" indent="0">
              <a:buNone/>
              <a:defRPr sz="2100"/>
            </a:lvl9pPr>
          </a:lstStyle>
          <a:p>
            <a:pPr lvl="0"/>
            <a:r>
              <a:rPr lang="en-US" noProof="0"/>
              <a:t>Drag picture to placeholder or click icon to add</a:t>
            </a:r>
            <a:endParaRPr lang="en-GB" noProof="0"/>
          </a:p>
        </p:txBody>
      </p:sp>
      <p:sp>
        <p:nvSpPr>
          <p:cNvPr id="4" name="Text Placeholder 3"/>
          <p:cNvSpPr>
            <a:spLocks noGrp="1"/>
          </p:cNvSpPr>
          <p:nvPr>
            <p:ph type="body" sz="half" idx="2"/>
          </p:nvPr>
        </p:nvSpPr>
        <p:spPr>
          <a:xfrm>
            <a:off x="5927381" y="16625153"/>
            <a:ext cx="18146403" cy="2492623"/>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A36CDCD6-9923-B144-AE4C-F2786CB30661}" type="slidenum">
              <a:rPr lang="en-US" altLang="x-none"/>
              <a:pPr/>
              <a:t>‹#›</a:t>
            </a:fld>
            <a:endParaRPr lang="en-US" altLang="x-none"/>
          </a:p>
        </p:txBody>
      </p:sp>
    </p:spTree>
    <p:extLst>
      <p:ext uri="{BB962C8B-B14F-4D97-AF65-F5344CB8AC3E}">
        <p14:creationId xmlns:p14="http://schemas.microsoft.com/office/powerpoint/2010/main" val="150040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650" y="428625"/>
            <a:ext cx="1361122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47408" tIns="73708" rIns="147408" bIns="73708"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755650" y="2495550"/>
            <a:ext cx="13611225" cy="705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47408" tIns="73708" rIns="147408" bIns="73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755650" y="9737725"/>
            <a:ext cx="3529013"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defRPr sz="2300"/>
            </a:lvl1pPr>
          </a:lstStyle>
          <a:p>
            <a:endParaRPr lang="en-US" altLang="x-none"/>
          </a:p>
        </p:txBody>
      </p:sp>
      <p:sp>
        <p:nvSpPr>
          <p:cNvPr id="1029" name="Rectangle 5"/>
          <p:cNvSpPr>
            <a:spLocks noGrp="1" noChangeArrowheads="1"/>
          </p:cNvSpPr>
          <p:nvPr>
            <p:ph type="ftr" sz="quarter" idx="3"/>
          </p:nvPr>
        </p:nvSpPr>
        <p:spPr bwMode="auto">
          <a:xfrm>
            <a:off x="5167313" y="9737725"/>
            <a:ext cx="4787900"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ctr">
              <a:defRPr sz="2300"/>
            </a:lvl1pPr>
          </a:lstStyle>
          <a:p>
            <a:endParaRPr lang="en-US" altLang="x-none"/>
          </a:p>
        </p:txBody>
      </p:sp>
      <p:sp>
        <p:nvSpPr>
          <p:cNvPr id="1030" name="Rectangle 6"/>
          <p:cNvSpPr>
            <a:spLocks noGrp="1" noChangeArrowheads="1"/>
          </p:cNvSpPr>
          <p:nvPr>
            <p:ph type="sldNum" sz="quarter" idx="4"/>
          </p:nvPr>
        </p:nvSpPr>
        <p:spPr bwMode="auto">
          <a:xfrm>
            <a:off x="10837863" y="9737725"/>
            <a:ext cx="3529012"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r">
              <a:defRPr sz="2300"/>
            </a:lvl1pPr>
          </a:lstStyle>
          <a:p>
            <a:fld id="{C65CAD8A-68BD-6243-838A-3DD119E815E1}"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3200" rtl="0" eaLnBrk="1" fontAlgn="base" hangingPunct="1">
        <a:spcBef>
          <a:spcPct val="0"/>
        </a:spcBef>
        <a:spcAft>
          <a:spcPct val="0"/>
        </a:spcAft>
        <a:defRPr sz="7100">
          <a:solidFill>
            <a:schemeClr val="tx2"/>
          </a:solidFill>
          <a:latin typeface="+mj-lt"/>
          <a:ea typeface="+mj-ea"/>
          <a:cs typeface="+mj-cs"/>
        </a:defRPr>
      </a:lvl1pPr>
      <a:lvl2pPr algn="ctr" defTabSz="1473200" rtl="0" eaLnBrk="1" fontAlgn="base" hangingPunct="1">
        <a:spcBef>
          <a:spcPct val="0"/>
        </a:spcBef>
        <a:spcAft>
          <a:spcPct val="0"/>
        </a:spcAft>
        <a:defRPr sz="7100">
          <a:solidFill>
            <a:schemeClr val="tx2"/>
          </a:solidFill>
          <a:latin typeface="Arial" charset="0"/>
        </a:defRPr>
      </a:lvl2pPr>
      <a:lvl3pPr algn="ctr" defTabSz="1473200" rtl="0" eaLnBrk="1" fontAlgn="base" hangingPunct="1">
        <a:spcBef>
          <a:spcPct val="0"/>
        </a:spcBef>
        <a:spcAft>
          <a:spcPct val="0"/>
        </a:spcAft>
        <a:defRPr sz="7100">
          <a:solidFill>
            <a:schemeClr val="tx2"/>
          </a:solidFill>
          <a:latin typeface="Arial" charset="0"/>
        </a:defRPr>
      </a:lvl3pPr>
      <a:lvl4pPr algn="ctr" defTabSz="1473200" rtl="0" eaLnBrk="1" fontAlgn="base" hangingPunct="1">
        <a:spcBef>
          <a:spcPct val="0"/>
        </a:spcBef>
        <a:spcAft>
          <a:spcPct val="0"/>
        </a:spcAft>
        <a:defRPr sz="7100">
          <a:solidFill>
            <a:schemeClr val="tx2"/>
          </a:solidFill>
          <a:latin typeface="Arial" charset="0"/>
        </a:defRPr>
      </a:lvl4pPr>
      <a:lvl5pPr algn="ctr" defTabSz="1473200" rtl="0" eaLnBrk="1" fontAlgn="base" hangingPunct="1">
        <a:spcBef>
          <a:spcPct val="0"/>
        </a:spcBef>
        <a:spcAft>
          <a:spcPct val="0"/>
        </a:spcAft>
        <a:defRPr sz="7100">
          <a:solidFill>
            <a:schemeClr val="tx2"/>
          </a:solidFill>
          <a:latin typeface="Arial" charset="0"/>
        </a:defRPr>
      </a:lvl5pPr>
      <a:lvl6pPr marL="470322" algn="ctr" defTabSz="2941144" rtl="0" eaLnBrk="1" fontAlgn="base" hangingPunct="1">
        <a:spcBef>
          <a:spcPct val="0"/>
        </a:spcBef>
        <a:spcAft>
          <a:spcPct val="0"/>
        </a:spcAft>
        <a:defRPr sz="14200">
          <a:solidFill>
            <a:schemeClr val="tx2"/>
          </a:solidFill>
          <a:latin typeface="Arial" charset="0"/>
        </a:defRPr>
      </a:lvl6pPr>
      <a:lvl7pPr marL="940643" algn="ctr" defTabSz="2941144" rtl="0" eaLnBrk="1" fontAlgn="base" hangingPunct="1">
        <a:spcBef>
          <a:spcPct val="0"/>
        </a:spcBef>
        <a:spcAft>
          <a:spcPct val="0"/>
        </a:spcAft>
        <a:defRPr sz="14200">
          <a:solidFill>
            <a:schemeClr val="tx2"/>
          </a:solidFill>
          <a:latin typeface="Arial" charset="0"/>
        </a:defRPr>
      </a:lvl7pPr>
      <a:lvl8pPr marL="1410965" algn="ctr" defTabSz="2941144" rtl="0" eaLnBrk="1" fontAlgn="base" hangingPunct="1">
        <a:spcBef>
          <a:spcPct val="0"/>
        </a:spcBef>
        <a:spcAft>
          <a:spcPct val="0"/>
        </a:spcAft>
        <a:defRPr sz="14200">
          <a:solidFill>
            <a:schemeClr val="tx2"/>
          </a:solidFill>
          <a:latin typeface="Arial" charset="0"/>
        </a:defRPr>
      </a:lvl8pPr>
      <a:lvl9pPr marL="1881287" algn="ctr" defTabSz="2941144" rtl="0" eaLnBrk="1" fontAlgn="base" hangingPunct="1">
        <a:spcBef>
          <a:spcPct val="0"/>
        </a:spcBef>
        <a:spcAft>
          <a:spcPct val="0"/>
        </a:spcAft>
        <a:defRPr sz="14200">
          <a:solidFill>
            <a:schemeClr val="tx2"/>
          </a:solidFill>
          <a:latin typeface="Arial" charset="0"/>
        </a:defRPr>
      </a:lvl9pPr>
    </p:titleStyle>
    <p:bodyStyle>
      <a:lvl1pPr marL="554038" indent="-554038" algn="l" defTabSz="1473200" rtl="0" eaLnBrk="1" fontAlgn="base" hangingPunct="1">
        <a:spcBef>
          <a:spcPct val="20000"/>
        </a:spcBef>
        <a:spcAft>
          <a:spcPct val="0"/>
        </a:spcAft>
        <a:buChar char="•"/>
        <a:defRPr sz="5200">
          <a:solidFill>
            <a:schemeClr val="tx1"/>
          </a:solidFill>
          <a:latin typeface="+mn-lt"/>
          <a:ea typeface="+mn-ea"/>
          <a:cs typeface="+mn-cs"/>
        </a:defRPr>
      </a:lvl1pPr>
      <a:lvl2pPr marL="1198563" indent="-460375" algn="l" defTabSz="1473200" rtl="0" eaLnBrk="1" fontAlgn="base" hangingPunct="1">
        <a:spcBef>
          <a:spcPct val="20000"/>
        </a:spcBef>
        <a:spcAft>
          <a:spcPct val="0"/>
        </a:spcAft>
        <a:buChar char="–"/>
        <a:defRPr sz="4500">
          <a:solidFill>
            <a:schemeClr val="tx1"/>
          </a:solidFill>
          <a:latin typeface="+mn-lt"/>
        </a:defRPr>
      </a:lvl2pPr>
      <a:lvl3pPr marL="1843088" indent="-368300" algn="l" defTabSz="1473200" rtl="0" eaLnBrk="1" fontAlgn="base" hangingPunct="1">
        <a:spcBef>
          <a:spcPct val="20000"/>
        </a:spcBef>
        <a:spcAft>
          <a:spcPct val="0"/>
        </a:spcAft>
        <a:buChar char="•"/>
        <a:defRPr sz="3900">
          <a:solidFill>
            <a:schemeClr val="tx1"/>
          </a:solidFill>
          <a:latin typeface="+mn-lt"/>
        </a:defRPr>
      </a:lvl3pPr>
      <a:lvl4pPr marL="2581275" indent="-368300" algn="l" defTabSz="1473200" rtl="0" eaLnBrk="1" fontAlgn="base" hangingPunct="1">
        <a:spcBef>
          <a:spcPct val="20000"/>
        </a:spcBef>
        <a:spcAft>
          <a:spcPct val="0"/>
        </a:spcAft>
        <a:buChar char="–"/>
        <a:defRPr sz="3200">
          <a:solidFill>
            <a:schemeClr val="tx1"/>
          </a:solidFill>
          <a:latin typeface="+mn-lt"/>
        </a:defRPr>
      </a:lvl4pPr>
      <a:lvl5pPr marL="3317875" indent="-368300" algn="l" defTabSz="1473200" rtl="0" eaLnBrk="1" fontAlgn="base" hangingPunct="1">
        <a:spcBef>
          <a:spcPct val="20000"/>
        </a:spcBef>
        <a:spcAft>
          <a:spcPct val="0"/>
        </a:spcAft>
        <a:buChar char="»"/>
        <a:defRPr sz="3200">
          <a:solidFill>
            <a:schemeClr val="tx1"/>
          </a:solidFill>
          <a:latin typeface="+mn-lt"/>
        </a:defRPr>
      </a:lvl5pPr>
      <a:lvl6pPr marL="7089119" indent="-734878" algn="l" defTabSz="2941144" rtl="0" eaLnBrk="1" fontAlgn="base" hangingPunct="1">
        <a:spcBef>
          <a:spcPct val="20000"/>
        </a:spcBef>
        <a:spcAft>
          <a:spcPct val="0"/>
        </a:spcAft>
        <a:buChar char="»"/>
        <a:defRPr sz="6500">
          <a:solidFill>
            <a:schemeClr val="tx1"/>
          </a:solidFill>
          <a:latin typeface="+mn-lt"/>
        </a:defRPr>
      </a:lvl6pPr>
      <a:lvl7pPr marL="7559441" indent="-734878" algn="l" defTabSz="2941144" rtl="0" eaLnBrk="1" fontAlgn="base" hangingPunct="1">
        <a:spcBef>
          <a:spcPct val="20000"/>
        </a:spcBef>
        <a:spcAft>
          <a:spcPct val="0"/>
        </a:spcAft>
        <a:buChar char="»"/>
        <a:defRPr sz="6500">
          <a:solidFill>
            <a:schemeClr val="tx1"/>
          </a:solidFill>
          <a:latin typeface="+mn-lt"/>
        </a:defRPr>
      </a:lvl7pPr>
      <a:lvl8pPr marL="8029763" indent="-734878" algn="l" defTabSz="2941144" rtl="0" eaLnBrk="1" fontAlgn="base" hangingPunct="1">
        <a:spcBef>
          <a:spcPct val="20000"/>
        </a:spcBef>
        <a:spcAft>
          <a:spcPct val="0"/>
        </a:spcAft>
        <a:buChar char="»"/>
        <a:defRPr sz="6500">
          <a:solidFill>
            <a:schemeClr val="tx1"/>
          </a:solidFill>
          <a:latin typeface="+mn-lt"/>
        </a:defRPr>
      </a:lvl8pPr>
      <a:lvl9pPr marL="8500084" indent="-734878" algn="l" defTabSz="2941144" rtl="0" eaLnBrk="1" fontAlgn="base" hangingPunct="1">
        <a:spcBef>
          <a:spcPct val="20000"/>
        </a:spcBef>
        <a:spcAft>
          <a:spcPct val="0"/>
        </a:spcAft>
        <a:buChar char="»"/>
        <a:defRPr sz="6500">
          <a:solidFill>
            <a:schemeClr val="tx1"/>
          </a:solidFill>
          <a:latin typeface="+mn-lt"/>
        </a:defRPr>
      </a:lvl9pPr>
    </p:bodyStyle>
    <p:otherStyle>
      <a:defPPr>
        <a:defRPr lang="en-US"/>
      </a:defPPr>
      <a:lvl1pPr marL="0" algn="l" defTabSz="940643" rtl="0" eaLnBrk="1" latinLnBrk="0" hangingPunct="1">
        <a:defRPr sz="1900" kern="1200">
          <a:solidFill>
            <a:schemeClr val="tx1"/>
          </a:solidFill>
          <a:latin typeface="+mn-lt"/>
          <a:ea typeface="+mn-ea"/>
          <a:cs typeface="+mn-cs"/>
        </a:defRPr>
      </a:lvl1pPr>
      <a:lvl2pPr marL="470322" algn="l" defTabSz="940643" rtl="0" eaLnBrk="1" latinLnBrk="0" hangingPunct="1">
        <a:defRPr sz="1900" kern="1200">
          <a:solidFill>
            <a:schemeClr val="tx1"/>
          </a:solidFill>
          <a:latin typeface="+mn-lt"/>
          <a:ea typeface="+mn-ea"/>
          <a:cs typeface="+mn-cs"/>
        </a:defRPr>
      </a:lvl2pPr>
      <a:lvl3pPr marL="940643" algn="l" defTabSz="940643" rtl="0" eaLnBrk="1" latinLnBrk="0" hangingPunct="1">
        <a:defRPr sz="1900" kern="1200">
          <a:solidFill>
            <a:schemeClr val="tx1"/>
          </a:solidFill>
          <a:latin typeface="+mn-lt"/>
          <a:ea typeface="+mn-ea"/>
          <a:cs typeface="+mn-cs"/>
        </a:defRPr>
      </a:lvl3pPr>
      <a:lvl4pPr marL="1410965" algn="l" defTabSz="940643" rtl="0" eaLnBrk="1" latinLnBrk="0" hangingPunct="1">
        <a:defRPr sz="1900" kern="1200">
          <a:solidFill>
            <a:schemeClr val="tx1"/>
          </a:solidFill>
          <a:latin typeface="+mn-lt"/>
          <a:ea typeface="+mn-ea"/>
          <a:cs typeface="+mn-cs"/>
        </a:defRPr>
      </a:lvl4pPr>
      <a:lvl5pPr marL="1881287" algn="l" defTabSz="940643" rtl="0" eaLnBrk="1" latinLnBrk="0" hangingPunct="1">
        <a:defRPr sz="1900" kern="1200">
          <a:solidFill>
            <a:schemeClr val="tx1"/>
          </a:solidFill>
          <a:latin typeface="+mn-lt"/>
          <a:ea typeface="+mn-ea"/>
          <a:cs typeface="+mn-cs"/>
        </a:defRPr>
      </a:lvl5pPr>
      <a:lvl6pPr marL="2351608" algn="l" defTabSz="940643" rtl="0" eaLnBrk="1" latinLnBrk="0" hangingPunct="1">
        <a:defRPr sz="1900" kern="1200">
          <a:solidFill>
            <a:schemeClr val="tx1"/>
          </a:solidFill>
          <a:latin typeface="+mn-lt"/>
          <a:ea typeface="+mn-ea"/>
          <a:cs typeface="+mn-cs"/>
        </a:defRPr>
      </a:lvl6pPr>
      <a:lvl7pPr marL="2821930" algn="l" defTabSz="940643" rtl="0" eaLnBrk="1" latinLnBrk="0" hangingPunct="1">
        <a:defRPr sz="1900" kern="1200">
          <a:solidFill>
            <a:schemeClr val="tx1"/>
          </a:solidFill>
          <a:latin typeface="+mn-lt"/>
          <a:ea typeface="+mn-ea"/>
          <a:cs typeface="+mn-cs"/>
        </a:defRPr>
      </a:lvl7pPr>
      <a:lvl8pPr marL="3292251" algn="l" defTabSz="940643" rtl="0" eaLnBrk="1" latinLnBrk="0" hangingPunct="1">
        <a:defRPr sz="1900" kern="1200">
          <a:solidFill>
            <a:schemeClr val="tx1"/>
          </a:solidFill>
          <a:latin typeface="+mn-lt"/>
          <a:ea typeface="+mn-ea"/>
          <a:cs typeface="+mn-cs"/>
        </a:defRPr>
      </a:lvl8pPr>
      <a:lvl9pPr marL="3762573" algn="l" defTabSz="940643"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Line 15"/>
          <p:cNvSpPr>
            <a:spLocks noChangeShapeType="1"/>
          </p:cNvSpPr>
          <p:nvPr/>
        </p:nvSpPr>
        <p:spPr bwMode="auto">
          <a:xfrm>
            <a:off x="0" y="1406525"/>
            <a:ext cx="15122525" cy="0"/>
          </a:xfrm>
          <a:prstGeom prst="line">
            <a:avLst/>
          </a:prstGeom>
          <a:noFill/>
          <a:ln w="114300">
            <a:solidFill>
              <a:srgbClr val="00FFFF"/>
            </a:solidFill>
            <a:round/>
            <a:headEnd/>
            <a:tailEnd/>
          </a:ln>
          <a:extLst>
            <a:ext uri="{909E8E84-426E-40DD-AFC4-6F175D3DCCD1}">
              <a14:hiddenFill xmlns:a14="http://schemas.microsoft.com/office/drawing/2010/main">
                <a:noFill/>
              </a14:hiddenFill>
            </a:ext>
          </a:extLst>
        </p:spPr>
        <p:txBody>
          <a:bodyPr lIns="94064" tIns="47032" rIns="94064" bIns="47032"/>
          <a:lstStyle/>
          <a:p>
            <a:endParaRPr lang="en-US"/>
          </a:p>
        </p:txBody>
      </p:sp>
      <p:pic>
        <p:nvPicPr>
          <p:cNvPr id="2051" name="Picture 17" descr="logo lar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946525"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14"/>
          <p:cNvSpPr>
            <a:spLocks noChangeArrowheads="1"/>
          </p:cNvSpPr>
          <p:nvPr/>
        </p:nvSpPr>
        <p:spPr bwMode="auto">
          <a:xfrm>
            <a:off x="0" y="1445483"/>
            <a:ext cx="15122525" cy="9267825"/>
          </a:xfrm>
          <a:prstGeom prst="rect">
            <a:avLst/>
          </a:prstGeom>
          <a:solidFill>
            <a:srgbClr val="04638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7165" tIns="23582" rIns="47165" bIns="23582" anchor="ctr"/>
          <a:lstStyle>
            <a:lvl1pPr defTabSz="471488" eaLnBrk="0" hangingPunct="0">
              <a:defRPr sz="2900">
                <a:solidFill>
                  <a:schemeClr val="tx1"/>
                </a:solidFill>
                <a:latin typeface="Arial" charset="0"/>
              </a:defRPr>
            </a:lvl1pPr>
            <a:lvl2pPr marL="742950" indent="-285750" defTabSz="471488" eaLnBrk="0" hangingPunct="0">
              <a:defRPr sz="2900">
                <a:solidFill>
                  <a:schemeClr val="tx1"/>
                </a:solidFill>
                <a:latin typeface="Arial" charset="0"/>
              </a:defRPr>
            </a:lvl2pPr>
            <a:lvl3pPr marL="1143000" indent="-228600" defTabSz="471488" eaLnBrk="0" hangingPunct="0">
              <a:defRPr sz="2900">
                <a:solidFill>
                  <a:schemeClr val="tx1"/>
                </a:solidFill>
                <a:latin typeface="Arial" charset="0"/>
              </a:defRPr>
            </a:lvl3pPr>
            <a:lvl4pPr marL="1600200" indent="-228600" defTabSz="471488" eaLnBrk="0" hangingPunct="0">
              <a:defRPr sz="2900">
                <a:solidFill>
                  <a:schemeClr val="tx1"/>
                </a:solidFill>
                <a:latin typeface="Arial" charset="0"/>
              </a:defRPr>
            </a:lvl4pPr>
            <a:lvl5pPr marL="2057400" indent="-228600" defTabSz="471488" eaLnBrk="0" hangingPunct="0">
              <a:defRPr sz="2900">
                <a:solidFill>
                  <a:schemeClr val="tx1"/>
                </a:solidFill>
                <a:latin typeface="Arial" charset="0"/>
              </a:defRPr>
            </a:lvl5pPr>
            <a:lvl6pPr marL="2514600" indent="-228600" defTabSz="471488" eaLnBrk="0" fontAlgn="base" hangingPunct="0">
              <a:spcBef>
                <a:spcPct val="0"/>
              </a:spcBef>
              <a:spcAft>
                <a:spcPct val="0"/>
              </a:spcAft>
              <a:defRPr sz="2900">
                <a:solidFill>
                  <a:schemeClr val="tx1"/>
                </a:solidFill>
                <a:latin typeface="Arial" charset="0"/>
              </a:defRPr>
            </a:lvl6pPr>
            <a:lvl7pPr marL="2971800" indent="-228600" defTabSz="471488" eaLnBrk="0" fontAlgn="base" hangingPunct="0">
              <a:spcBef>
                <a:spcPct val="0"/>
              </a:spcBef>
              <a:spcAft>
                <a:spcPct val="0"/>
              </a:spcAft>
              <a:defRPr sz="2900">
                <a:solidFill>
                  <a:schemeClr val="tx1"/>
                </a:solidFill>
                <a:latin typeface="Arial" charset="0"/>
              </a:defRPr>
            </a:lvl7pPr>
            <a:lvl8pPr marL="3429000" indent="-228600" defTabSz="471488" eaLnBrk="0" fontAlgn="base" hangingPunct="0">
              <a:spcBef>
                <a:spcPct val="0"/>
              </a:spcBef>
              <a:spcAft>
                <a:spcPct val="0"/>
              </a:spcAft>
              <a:defRPr sz="2900">
                <a:solidFill>
                  <a:schemeClr val="tx1"/>
                </a:solidFill>
                <a:latin typeface="Arial" charset="0"/>
              </a:defRPr>
            </a:lvl8pPr>
            <a:lvl9pPr marL="3886200" indent="-228600" defTabSz="471488" eaLnBrk="0" fontAlgn="base" hangingPunct="0">
              <a:spcBef>
                <a:spcPct val="0"/>
              </a:spcBef>
              <a:spcAft>
                <a:spcPct val="0"/>
              </a:spcAft>
              <a:defRPr sz="2900">
                <a:solidFill>
                  <a:schemeClr val="tx1"/>
                </a:solidFill>
                <a:latin typeface="Arial" charset="0"/>
              </a:defRPr>
            </a:lvl9pPr>
          </a:lstStyle>
          <a:p>
            <a:pPr eaLnBrk="1" hangingPunct="1"/>
            <a:endParaRPr lang="en-US" altLang="x-none"/>
          </a:p>
        </p:txBody>
      </p:sp>
      <p:pic>
        <p:nvPicPr>
          <p:cNvPr id="2053" name="Picture 5" descr="use RH modified.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459913" y="0"/>
            <a:ext cx="5662612" cy="1347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 Box 6"/>
          <p:cNvSpPr txBox="1">
            <a:spLocks noChangeArrowheads="1"/>
          </p:cNvSpPr>
          <p:nvPr/>
        </p:nvSpPr>
        <p:spPr bwMode="auto">
          <a:xfrm>
            <a:off x="2491520" y="1511528"/>
            <a:ext cx="9675292" cy="49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7165" tIns="23582" rIns="47165" bIns="23582">
            <a:spAutoFit/>
          </a:bodyPr>
          <a:lstStyle>
            <a:lvl1pPr defTabSz="1433513" eaLnBrk="0" hangingPunct="0">
              <a:defRPr sz="2900">
                <a:solidFill>
                  <a:schemeClr val="tx1"/>
                </a:solidFill>
                <a:latin typeface="Arial" charset="0"/>
              </a:defRPr>
            </a:lvl1pPr>
            <a:lvl2pPr marL="742950" indent="-285750" defTabSz="1433513" eaLnBrk="0" hangingPunct="0">
              <a:defRPr sz="2900">
                <a:solidFill>
                  <a:schemeClr val="tx1"/>
                </a:solidFill>
                <a:latin typeface="Arial" charset="0"/>
              </a:defRPr>
            </a:lvl2pPr>
            <a:lvl3pPr marL="1143000" indent="-228600" defTabSz="1433513" eaLnBrk="0" hangingPunct="0">
              <a:defRPr sz="2900">
                <a:solidFill>
                  <a:schemeClr val="tx1"/>
                </a:solidFill>
                <a:latin typeface="Arial" charset="0"/>
              </a:defRPr>
            </a:lvl3pPr>
            <a:lvl4pPr marL="1600200" indent="-228600" defTabSz="1433513" eaLnBrk="0" hangingPunct="0">
              <a:defRPr sz="2900">
                <a:solidFill>
                  <a:schemeClr val="tx1"/>
                </a:solidFill>
                <a:latin typeface="Arial" charset="0"/>
              </a:defRPr>
            </a:lvl4pPr>
            <a:lvl5pPr marL="2057400" indent="-228600" defTabSz="1433513" eaLnBrk="0" hangingPunct="0">
              <a:defRPr sz="2900">
                <a:solidFill>
                  <a:schemeClr val="tx1"/>
                </a:solidFill>
                <a:latin typeface="Arial" charset="0"/>
              </a:defRPr>
            </a:lvl5pPr>
            <a:lvl6pPr marL="2514600" indent="-228600" defTabSz="1433513" eaLnBrk="0" fontAlgn="base" hangingPunct="0">
              <a:spcBef>
                <a:spcPct val="0"/>
              </a:spcBef>
              <a:spcAft>
                <a:spcPct val="0"/>
              </a:spcAft>
              <a:defRPr sz="2900">
                <a:solidFill>
                  <a:schemeClr val="tx1"/>
                </a:solidFill>
                <a:latin typeface="Arial" charset="0"/>
              </a:defRPr>
            </a:lvl6pPr>
            <a:lvl7pPr marL="2971800" indent="-228600" defTabSz="1433513" eaLnBrk="0" fontAlgn="base" hangingPunct="0">
              <a:spcBef>
                <a:spcPct val="0"/>
              </a:spcBef>
              <a:spcAft>
                <a:spcPct val="0"/>
              </a:spcAft>
              <a:defRPr sz="2900">
                <a:solidFill>
                  <a:schemeClr val="tx1"/>
                </a:solidFill>
                <a:latin typeface="Arial" charset="0"/>
              </a:defRPr>
            </a:lvl7pPr>
            <a:lvl8pPr marL="3429000" indent="-228600" defTabSz="1433513" eaLnBrk="0" fontAlgn="base" hangingPunct="0">
              <a:spcBef>
                <a:spcPct val="0"/>
              </a:spcBef>
              <a:spcAft>
                <a:spcPct val="0"/>
              </a:spcAft>
              <a:defRPr sz="2900">
                <a:solidFill>
                  <a:schemeClr val="tx1"/>
                </a:solidFill>
                <a:latin typeface="Arial" charset="0"/>
              </a:defRPr>
            </a:lvl8pPr>
            <a:lvl9pPr marL="3886200" indent="-228600" defTabSz="1433513" eaLnBrk="0" fontAlgn="base" hangingPunct="0">
              <a:spcBef>
                <a:spcPct val="0"/>
              </a:spcBef>
              <a:spcAft>
                <a:spcPct val="0"/>
              </a:spcAft>
              <a:defRPr sz="2900">
                <a:solidFill>
                  <a:schemeClr val="tx1"/>
                </a:solidFill>
                <a:latin typeface="Arial" charset="0"/>
              </a:defRPr>
            </a:lvl9pPr>
          </a:lstStyle>
          <a:p>
            <a:pPr algn="ctr" eaLnBrk="1" hangingPunct="1">
              <a:spcBef>
                <a:spcPct val="50000"/>
              </a:spcBef>
            </a:pPr>
            <a:r>
              <a:rPr lang="en-US" altLang="x-none" dirty="0">
                <a:solidFill>
                  <a:schemeClr val="bg1"/>
                </a:solidFill>
              </a:rPr>
              <a:t>Kai Roper-Blackman supervised by Sebastian Halder</a:t>
            </a:r>
          </a:p>
        </p:txBody>
      </p:sp>
      <p:sp>
        <p:nvSpPr>
          <p:cNvPr id="2055" name="Rectangle 7"/>
          <p:cNvSpPr>
            <a:spLocks noChangeArrowheads="1"/>
          </p:cNvSpPr>
          <p:nvPr/>
        </p:nvSpPr>
        <p:spPr bwMode="auto">
          <a:xfrm>
            <a:off x="10728520" y="3723890"/>
            <a:ext cx="4089077" cy="6799205"/>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marL="285750" indent="-285750" eaLnBrk="1" hangingPunct="1">
              <a:buFont typeface="Arial" panose="020B0604020202020204" pitchFamily="34" charset="0"/>
              <a:buChar char="•"/>
            </a:pPr>
            <a:r>
              <a:rPr lang="en-US" altLang="x-none" sz="1700" b="1" dirty="0">
                <a:latin typeface="+mn-lt"/>
                <a:cs typeface="Calibri" panose="020F0502020204030204" pitchFamily="34" charset="0"/>
              </a:rPr>
              <a:t>Methods</a:t>
            </a:r>
          </a:p>
          <a:p>
            <a:pPr eaLnBrk="1" hangingPunct="1"/>
            <a:r>
              <a:rPr lang="en-US" altLang="x-none" sz="1700" b="1" dirty="0">
                <a:latin typeface="+mn-lt"/>
                <a:cs typeface="Calibri" panose="020F0502020204030204" pitchFamily="34" charset="0"/>
              </a:rPr>
              <a:t>Pre-processing: </a:t>
            </a:r>
            <a:r>
              <a:rPr lang="en-US" altLang="x-none" sz="1700" dirty="0">
                <a:latin typeface="+mn-lt"/>
                <a:cs typeface="Calibri" panose="020F0502020204030204" pitchFamily="34" charset="0"/>
              </a:rPr>
              <a:t>Histogram of Oriented Gradients as shown in </a:t>
            </a:r>
            <a:r>
              <a:rPr lang="en-US" altLang="x-none" sz="1700" b="1" dirty="0">
                <a:latin typeface="+mn-lt"/>
                <a:cs typeface="Calibri" panose="020F0502020204030204" pitchFamily="34" charset="0"/>
              </a:rPr>
              <a:t>Figures 4 and 5 </a:t>
            </a:r>
            <a:r>
              <a:rPr lang="en-US" altLang="x-none" sz="1700" dirty="0">
                <a:latin typeface="+mn-lt"/>
                <a:cs typeface="Calibri" panose="020F0502020204030204" pitchFamily="34" charset="0"/>
              </a:rPr>
              <a:t>are used to obtain feature descriptors from images. Feature descriptors describe images mathematically to M</a:t>
            </a:r>
          </a:p>
          <a:p>
            <a:pPr eaLnBrk="1" hangingPunct="1"/>
            <a:r>
              <a:rPr lang="en-US" altLang="x-none" sz="1700" dirty="0">
                <a:latin typeface="+mn-lt"/>
                <a:cs typeface="Calibri" panose="020F0502020204030204" pitchFamily="34" charset="0"/>
              </a:rPr>
              <a:t>machine learning models.</a:t>
            </a:r>
          </a:p>
          <a:p>
            <a:pPr eaLnBrk="1" hangingPunct="1"/>
            <a:endParaRPr lang="en-US" altLang="x-none" sz="1700" dirty="0">
              <a:latin typeface="+mn-lt"/>
              <a:cs typeface="Calibri" panose="020F0502020204030204" pitchFamily="34" charset="0"/>
            </a:endParaRPr>
          </a:p>
          <a:p>
            <a:pPr eaLnBrk="1" hangingPunct="1"/>
            <a:r>
              <a:rPr lang="en-US" altLang="x-none" sz="1700" b="1" dirty="0">
                <a:latin typeface="+mn-lt"/>
                <a:cs typeface="Calibri" panose="020F0502020204030204" pitchFamily="34" charset="0"/>
              </a:rPr>
              <a:t>Training and classification: </a:t>
            </a:r>
            <a:r>
              <a:rPr lang="en-US" altLang="x-none" sz="1700" dirty="0">
                <a:latin typeface="+mn-lt"/>
                <a:cs typeface="Calibri" panose="020F0502020204030204" pitchFamily="34" charset="0"/>
              </a:rPr>
              <a:t>A Support Vector Machine (SVM) takes training and test data, as shown in </a:t>
            </a:r>
            <a:r>
              <a:rPr lang="en-US" altLang="x-none" sz="1700" b="1" dirty="0">
                <a:latin typeface="+mn-lt"/>
                <a:cs typeface="Calibri" panose="020F0502020204030204" pitchFamily="34" charset="0"/>
              </a:rPr>
              <a:t>Figure 1,</a:t>
            </a:r>
            <a:r>
              <a:rPr lang="en-US" altLang="x-none" sz="1700" dirty="0">
                <a:latin typeface="+mn-lt"/>
                <a:cs typeface="Calibri" panose="020F0502020204030204" pitchFamily="34" charset="0"/>
              </a:rPr>
              <a:t> in the form of feature descriptors. The SVM evaluates a set of test images after training is complete and returns predictions with associated probabilities. </a:t>
            </a:r>
          </a:p>
          <a:p>
            <a:pPr eaLnBrk="1" hangingPunct="1"/>
            <a:endParaRPr lang="en-US" altLang="x-none" sz="1700" dirty="0">
              <a:latin typeface="+mn-lt"/>
              <a:cs typeface="Calibri" panose="020F0502020204030204" pitchFamily="34" charset="0"/>
            </a:endParaRPr>
          </a:p>
          <a:p>
            <a:pPr eaLnBrk="1" hangingPunct="1"/>
            <a:r>
              <a:rPr lang="en-US" altLang="x-none" sz="1700" b="1" dirty="0">
                <a:latin typeface="+mn-lt"/>
                <a:cs typeface="Calibri" panose="020F0502020204030204" pitchFamily="34" charset="0"/>
              </a:rPr>
              <a:t>Figure 2 </a:t>
            </a:r>
            <a:r>
              <a:rPr lang="en-US" altLang="x-none" sz="1700" dirty="0">
                <a:latin typeface="+mn-lt"/>
                <a:cs typeface="Calibri" panose="020F0502020204030204" pitchFamily="34" charset="0"/>
              </a:rPr>
              <a:t>shows large image search results. The user defines search area size and increment values in pixels. As the search area moves closer to an aircraft, the aircraft probability slowly increases. The mid point of areas with increased aircraft probability are marked with a red square to indicate an area of interest to the user. </a:t>
            </a:r>
          </a:p>
        </p:txBody>
      </p:sp>
      <p:sp>
        <p:nvSpPr>
          <p:cNvPr id="2056" name="Rectangle 8"/>
          <p:cNvSpPr>
            <a:spLocks noChangeArrowheads="1"/>
          </p:cNvSpPr>
          <p:nvPr/>
        </p:nvSpPr>
        <p:spPr bwMode="auto">
          <a:xfrm>
            <a:off x="187643" y="2044386"/>
            <a:ext cx="7052567" cy="1563155"/>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marL="285750" indent="-285750" eaLnBrk="1" hangingPunct="1">
              <a:buFont typeface="Arial" panose="020B0604020202020204" pitchFamily="34" charset="0"/>
              <a:buChar char="•"/>
            </a:pPr>
            <a:r>
              <a:rPr lang="en-GB" altLang="x-none" sz="1800" b="1" dirty="0"/>
              <a:t>Objectives</a:t>
            </a:r>
          </a:p>
          <a:p>
            <a:pPr eaLnBrk="1" hangingPunct="1"/>
            <a:r>
              <a:rPr lang="en-GB" altLang="x-none" sz="1800" dirty="0"/>
              <a:t>To allow a computer to differentiate between </a:t>
            </a:r>
            <a:r>
              <a:rPr lang="en-GB" altLang="x-none" sz="1800" b="1" dirty="0"/>
              <a:t>aircraft</a:t>
            </a:r>
            <a:r>
              <a:rPr lang="en-GB" altLang="x-none" sz="1800" dirty="0"/>
              <a:t> and </a:t>
            </a:r>
            <a:r>
              <a:rPr lang="en-GB" altLang="x-none" sz="1800" b="1" dirty="0"/>
              <a:t>ground</a:t>
            </a:r>
            <a:r>
              <a:rPr lang="en-GB" altLang="x-none" sz="1800" dirty="0"/>
              <a:t> images.</a:t>
            </a:r>
          </a:p>
          <a:p>
            <a:pPr algn="just" eaLnBrk="1" hangingPunct="1"/>
            <a:r>
              <a:rPr lang="en-GB" altLang="x-none" sz="1800" dirty="0"/>
              <a:t>To identify aircraft of various sizes and orientations in a larger image, such as an airport and show their positions to the user.</a:t>
            </a:r>
            <a:endParaRPr lang="x-none" altLang="x-none" sz="1800" b="1" dirty="0"/>
          </a:p>
        </p:txBody>
      </p:sp>
      <p:sp>
        <p:nvSpPr>
          <p:cNvPr id="2058" name="Rectangle 10"/>
          <p:cNvSpPr>
            <a:spLocks noChangeArrowheads="1"/>
          </p:cNvSpPr>
          <p:nvPr/>
        </p:nvSpPr>
        <p:spPr bwMode="auto">
          <a:xfrm>
            <a:off x="187643" y="8350418"/>
            <a:ext cx="10407880" cy="2180858"/>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marL="285750" indent="-285750" algn="just" eaLnBrk="1" hangingPunct="1">
              <a:buFont typeface="Arial" panose="020B0604020202020204" pitchFamily="34" charset="0"/>
              <a:buChar char="•"/>
            </a:pPr>
            <a:r>
              <a:rPr lang="en-GB" altLang="x-none" sz="1800" b="1" dirty="0"/>
              <a:t>Results </a:t>
            </a:r>
          </a:p>
          <a:p>
            <a:pPr algn="just" eaLnBrk="1" hangingPunct="1"/>
            <a:r>
              <a:rPr lang="en-GB" altLang="x-none" sz="1800" dirty="0"/>
              <a:t>The large red squares in </a:t>
            </a:r>
            <a:r>
              <a:rPr lang="en-GB" altLang="x-none" sz="1800" b="1" dirty="0"/>
              <a:t>Figure 2 </a:t>
            </a:r>
            <a:r>
              <a:rPr lang="en-GB" altLang="x-none" sz="1800" dirty="0"/>
              <a:t>indicate the system predicts an aircraft is in that particular location.</a:t>
            </a:r>
          </a:p>
          <a:p>
            <a:pPr algn="just" eaLnBrk="1" hangingPunct="1"/>
            <a:r>
              <a:rPr lang="en-GB" altLang="x-none" sz="1800" dirty="0"/>
              <a:t>Ground images have a </a:t>
            </a:r>
            <a:r>
              <a:rPr lang="en-GB" altLang="x-none" sz="1800" b="1" dirty="0"/>
              <a:t>low</a:t>
            </a:r>
            <a:r>
              <a:rPr lang="en-GB" altLang="x-none" sz="1800" dirty="0"/>
              <a:t> variance in gradient whereas Aircraft have a </a:t>
            </a:r>
            <a:r>
              <a:rPr lang="en-GB" altLang="x-none" sz="1800" b="1" dirty="0"/>
              <a:t>high</a:t>
            </a:r>
            <a:r>
              <a:rPr lang="en-GB" altLang="x-none" sz="1800" dirty="0"/>
              <a:t> variance.</a:t>
            </a:r>
          </a:p>
          <a:p>
            <a:pPr algn="just" eaLnBrk="1" hangingPunct="1"/>
            <a:r>
              <a:rPr lang="en-GB" altLang="x-none" sz="1800" dirty="0"/>
              <a:t>Distribution of </a:t>
            </a:r>
            <a:r>
              <a:rPr lang="en-GB" altLang="x-none" sz="1800" b="1" dirty="0"/>
              <a:t>features</a:t>
            </a:r>
            <a:r>
              <a:rPr lang="en-GB" altLang="x-none" sz="1800" dirty="0"/>
              <a:t> in images of aircraft have </a:t>
            </a:r>
            <a:r>
              <a:rPr lang="en-GB" altLang="x-none" sz="1800" b="1" dirty="0"/>
              <a:t>higher</a:t>
            </a:r>
            <a:r>
              <a:rPr lang="en-GB" altLang="x-none" sz="1800" dirty="0"/>
              <a:t> spreads compared to ground images as shown in </a:t>
            </a:r>
            <a:r>
              <a:rPr lang="en-GB" altLang="x-none" sz="1800" b="1" dirty="0"/>
              <a:t>Figure 2</a:t>
            </a:r>
          </a:p>
          <a:p>
            <a:pPr algn="just" eaLnBrk="1" hangingPunct="1"/>
            <a:r>
              <a:rPr lang="en-GB" altLang="x-none" sz="1800" dirty="0"/>
              <a:t>Detection of aircraft in </a:t>
            </a:r>
            <a:r>
              <a:rPr lang="en-GB" altLang="x-none" sz="1800" b="1" dirty="0"/>
              <a:t>larger</a:t>
            </a:r>
            <a:r>
              <a:rPr lang="en-GB" altLang="x-none" sz="1800" dirty="0"/>
              <a:t> images results in accuracy of </a:t>
            </a:r>
            <a:r>
              <a:rPr lang="en-GB" altLang="x-none" sz="1800" b="1" dirty="0"/>
              <a:t>50</a:t>
            </a:r>
            <a:r>
              <a:rPr lang="en-GB" altLang="x-none" sz="1800" dirty="0"/>
              <a:t>%-</a:t>
            </a:r>
            <a:r>
              <a:rPr lang="en-GB" altLang="x-none" sz="1800" b="1" dirty="0"/>
              <a:t>60</a:t>
            </a:r>
            <a:r>
              <a:rPr lang="en-GB" altLang="x-none" sz="1800" dirty="0"/>
              <a:t>% as some aircraft are missed.</a:t>
            </a:r>
          </a:p>
          <a:p>
            <a:pPr algn="just" eaLnBrk="1" hangingPunct="1"/>
            <a:r>
              <a:rPr lang="en-GB" altLang="x-none" sz="1800" dirty="0"/>
              <a:t>10 fold cross validation score of standalone images is </a:t>
            </a:r>
            <a:r>
              <a:rPr lang="en-GB" altLang="x-none" sz="1800" b="1" dirty="0"/>
              <a:t>100</a:t>
            </a:r>
            <a:r>
              <a:rPr lang="en-GB" altLang="x-none" sz="1800" dirty="0"/>
              <a:t>%.</a:t>
            </a:r>
          </a:p>
          <a:p>
            <a:pPr algn="just" eaLnBrk="1" hangingPunct="1"/>
            <a:endParaRPr lang="en-GB" altLang="x-none" sz="1800" dirty="0"/>
          </a:p>
        </p:txBody>
      </p:sp>
      <p:sp>
        <p:nvSpPr>
          <p:cNvPr id="2059" name="TextBox 11"/>
          <p:cNvSpPr txBox="1">
            <a:spLocks noChangeArrowheads="1"/>
          </p:cNvSpPr>
          <p:nvPr/>
        </p:nvSpPr>
        <p:spPr bwMode="auto">
          <a:xfrm>
            <a:off x="4989513" y="416049"/>
            <a:ext cx="5286375"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ctr" eaLnBrk="1" hangingPunct="1"/>
            <a:r>
              <a:rPr lang="en-US" altLang="x-none" dirty="0"/>
              <a:t>Identifying Aircraft from Above</a:t>
            </a:r>
          </a:p>
        </p:txBody>
      </p:sp>
      <p:grpSp>
        <p:nvGrpSpPr>
          <p:cNvPr id="5" name="Group 4">
            <a:extLst>
              <a:ext uri="{FF2B5EF4-FFF2-40B4-BE49-F238E27FC236}">
                <a16:creationId xmlns:a16="http://schemas.microsoft.com/office/drawing/2014/main" id="{D96D4599-B217-46D0-A068-67171D25FE58}"/>
              </a:ext>
            </a:extLst>
          </p:cNvPr>
          <p:cNvGrpSpPr/>
          <p:nvPr/>
        </p:nvGrpSpPr>
        <p:grpSpPr>
          <a:xfrm>
            <a:off x="7329166" y="2044386"/>
            <a:ext cx="7476057" cy="1556649"/>
            <a:chOff x="7329166" y="2191222"/>
            <a:chExt cx="7476057" cy="1364756"/>
          </a:xfrm>
        </p:grpSpPr>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4676" t="14174" r="2007" b="62201"/>
            <a:stretch/>
          </p:blipFill>
          <p:spPr>
            <a:xfrm>
              <a:off x="7382131" y="2191222"/>
              <a:ext cx="7423092" cy="1364756"/>
            </a:xfrm>
            <a:prstGeom prst="rect">
              <a:avLst/>
            </a:prstGeom>
          </p:spPr>
        </p:pic>
        <p:sp>
          <p:nvSpPr>
            <p:cNvPr id="3" name="TextBox 2">
              <a:extLst>
                <a:ext uri="{FF2B5EF4-FFF2-40B4-BE49-F238E27FC236}">
                  <a16:creationId xmlns:a16="http://schemas.microsoft.com/office/drawing/2014/main" id="{511561EC-FB72-4986-88AB-A3838CF6C6B6}"/>
                </a:ext>
              </a:extLst>
            </p:cNvPr>
            <p:cNvSpPr txBox="1"/>
            <p:nvPr/>
          </p:nvSpPr>
          <p:spPr>
            <a:xfrm>
              <a:off x="7329166" y="3323351"/>
              <a:ext cx="5056632" cy="229361"/>
            </a:xfrm>
            <a:prstGeom prst="rect">
              <a:avLst/>
            </a:prstGeom>
            <a:noFill/>
          </p:spPr>
          <p:txBody>
            <a:bodyPr wrap="square" rtlCol="0">
              <a:spAutoFit/>
            </a:bodyPr>
            <a:lstStyle/>
            <a:p>
              <a:r>
                <a:rPr lang="en-GB" sz="1100" b="1" dirty="0"/>
                <a:t>Figure 1:</a:t>
              </a:r>
              <a:r>
                <a:rPr lang="en-GB" sz="1100" dirty="0"/>
                <a:t> Examples of standalone images used for training and classification</a:t>
              </a:r>
            </a:p>
          </p:txBody>
        </p:sp>
      </p:grpSp>
      <p:grpSp>
        <p:nvGrpSpPr>
          <p:cNvPr id="11" name="Group 10">
            <a:extLst>
              <a:ext uri="{FF2B5EF4-FFF2-40B4-BE49-F238E27FC236}">
                <a16:creationId xmlns:a16="http://schemas.microsoft.com/office/drawing/2014/main" id="{9CA42F76-F17F-4D82-A360-956E01618C8E}"/>
              </a:ext>
            </a:extLst>
          </p:cNvPr>
          <p:cNvGrpSpPr/>
          <p:nvPr/>
        </p:nvGrpSpPr>
        <p:grpSpPr>
          <a:xfrm>
            <a:off x="190893" y="3703465"/>
            <a:ext cx="4715088" cy="4509061"/>
            <a:chOff x="190893" y="3703466"/>
            <a:chExt cx="4523071" cy="4468524"/>
          </a:xfrm>
        </p:grpSpPr>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2249" y="3703466"/>
              <a:ext cx="4501715" cy="4163514"/>
            </a:xfrm>
            <a:prstGeom prst="rect">
              <a:avLst/>
            </a:prstGeom>
          </p:spPr>
        </p:pic>
        <p:sp>
          <p:nvSpPr>
            <p:cNvPr id="10" name="TextBox 9">
              <a:extLst>
                <a:ext uri="{FF2B5EF4-FFF2-40B4-BE49-F238E27FC236}">
                  <a16:creationId xmlns:a16="http://schemas.microsoft.com/office/drawing/2014/main" id="{B742E03B-2626-484D-A45C-A29B7F6B1412}"/>
                </a:ext>
              </a:extLst>
            </p:cNvPr>
            <p:cNvSpPr txBox="1"/>
            <p:nvPr/>
          </p:nvSpPr>
          <p:spPr>
            <a:xfrm>
              <a:off x="190893" y="7866980"/>
              <a:ext cx="4523071" cy="305010"/>
            </a:xfrm>
            <a:prstGeom prst="rect">
              <a:avLst/>
            </a:prstGeom>
            <a:solidFill>
              <a:schemeClr val="bg1"/>
            </a:solidFill>
          </p:spPr>
          <p:txBody>
            <a:bodyPr wrap="square" rtlCol="0">
              <a:spAutoFit/>
            </a:bodyPr>
            <a:lstStyle/>
            <a:p>
              <a:r>
                <a:rPr lang="en-GB" sz="1400" b="1" dirty="0"/>
                <a:t>Figure 2:</a:t>
              </a:r>
              <a:r>
                <a:rPr lang="en-GB" sz="1400" dirty="0"/>
                <a:t> Search results from large image</a:t>
              </a:r>
            </a:p>
          </p:txBody>
        </p:sp>
      </p:grpSp>
      <p:grpSp>
        <p:nvGrpSpPr>
          <p:cNvPr id="13" name="Group 12">
            <a:extLst>
              <a:ext uri="{FF2B5EF4-FFF2-40B4-BE49-F238E27FC236}">
                <a16:creationId xmlns:a16="http://schemas.microsoft.com/office/drawing/2014/main" id="{8BBD67D8-351B-4E1D-954F-62C559B1E464}"/>
              </a:ext>
            </a:extLst>
          </p:cNvPr>
          <p:cNvGrpSpPr/>
          <p:nvPr/>
        </p:nvGrpSpPr>
        <p:grpSpPr>
          <a:xfrm>
            <a:off x="4994845" y="3727367"/>
            <a:ext cx="5600678" cy="3532209"/>
            <a:chOff x="4833020" y="3714745"/>
            <a:chExt cx="5590572" cy="3303586"/>
          </a:xfrm>
        </p:grpSpPr>
        <p:pic>
          <p:nvPicPr>
            <p:cNvPr id="9" name="Picture 8" descr="A screenshot of a computer&#10;&#10;Description automatically generated">
              <a:extLst>
                <a:ext uri="{FF2B5EF4-FFF2-40B4-BE49-F238E27FC236}">
                  <a16:creationId xmlns:a16="http://schemas.microsoft.com/office/drawing/2014/main" id="{2E8C2F0D-CE39-44B5-865F-7DA3759E5B85}"/>
                </a:ext>
              </a:extLst>
            </p:cNvPr>
            <p:cNvPicPr>
              <a:picLocks noChangeAspect="1"/>
            </p:cNvPicPr>
            <p:nvPr/>
          </p:nvPicPr>
          <p:blipFill rotWithShape="1">
            <a:blip r:embed="rId7">
              <a:extLst>
                <a:ext uri="{28A0092B-C50C-407E-A947-70E740481C1C}">
                  <a14:useLocalDpi xmlns:a14="http://schemas.microsoft.com/office/drawing/2010/main" val="0"/>
                </a:ext>
              </a:extLst>
            </a:blip>
            <a:srcRect l="7253" t="7873" r="7891" b="4332"/>
            <a:stretch/>
          </p:blipFill>
          <p:spPr>
            <a:xfrm>
              <a:off x="4834905" y="3714745"/>
              <a:ext cx="5588687" cy="2798688"/>
            </a:xfrm>
            <a:prstGeom prst="rect">
              <a:avLst/>
            </a:prstGeom>
          </p:spPr>
        </p:pic>
        <p:sp>
          <p:nvSpPr>
            <p:cNvPr id="22" name="TextBox 21">
              <a:extLst>
                <a:ext uri="{FF2B5EF4-FFF2-40B4-BE49-F238E27FC236}">
                  <a16:creationId xmlns:a16="http://schemas.microsoft.com/office/drawing/2014/main" id="{552A13E7-D944-48CC-8FBA-4976A75B08CE}"/>
                </a:ext>
              </a:extLst>
            </p:cNvPr>
            <p:cNvSpPr txBox="1"/>
            <p:nvPr/>
          </p:nvSpPr>
          <p:spPr>
            <a:xfrm>
              <a:off x="4833020" y="6495111"/>
              <a:ext cx="5590572" cy="523220"/>
            </a:xfrm>
            <a:prstGeom prst="rect">
              <a:avLst/>
            </a:prstGeom>
            <a:solidFill>
              <a:schemeClr val="bg1"/>
            </a:solidFill>
          </p:spPr>
          <p:txBody>
            <a:bodyPr wrap="square" rtlCol="0">
              <a:spAutoFit/>
            </a:bodyPr>
            <a:lstStyle/>
            <a:p>
              <a:r>
                <a:rPr lang="en-GB" sz="1400" b="1" dirty="0"/>
                <a:t>Figure 3:</a:t>
              </a:r>
              <a:r>
                <a:rPr lang="en-GB" sz="1400" dirty="0"/>
                <a:t> Visual representation of two feature descriptors. Red = Ground, blue = Aircraft</a:t>
              </a:r>
            </a:p>
          </p:txBody>
        </p:sp>
      </p:grpSp>
      <p:pic>
        <p:nvPicPr>
          <p:cNvPr id="6" name="Picture 5" descr="A picture containing photo&#10;&#10;Description automatically generated">
            <a:extLst>
              <a:ext uri="{FF2B5EF4-FFF2-40B4-BE49-F238E27FC236}">
                <a16:creationId xmlns:a16="http://schemas.microsoft.com/office/drawing/2014/main" id="{844841BB-1074-408B-96B6-A28905A479DC}"/>
              </a:ext>
            </a:extLst>
          </p:cNvPr>
          <p:cNvPicPr>
            <a:picLocks noChangeAspect="1"/>
          </p:cNvPicPr>
          <p:nvPr/>
        </p:nvPicPr>
        <p:blipFill rotWithShape="1">
          <a:blip r:embed="rId8">
            <a:extLst>
              <a:ext uri="{28A0092B-C50C-407E-A947-70E740481C1C}">
                <a14:useLocalDpi xmlns:a14="http://schemas.microsoft.com/office/drawing/2010/main" val="0"/>
              </a:ext>
            </a:extLst>
          </a:blip>
          <a:srcRect l="56665" t="12012" r="12574" b="12012"/>
          <a:stretch/>
        </p:blipFill>
        <p:spPr>
          <a:xfrm>
            <a:off x="4996733" y="7340791"/>
            <a:ext cx="739468" cy="886229"/>
          </a:xfrm>
          <a:prstGeom prst="rect">
            <a:avLst/>
          </a:prstGeom>
        </p:spPr>
      </p:pic>
      <p:pic>
        <p:nvPicPr>
          <p:cNvPr id="8" name="Picture 7">
            <a:extLst>
              <a:ext uri="{FF2B5EF4-FFF2-40B4-BE49-F238E27FC236}">
                <a16:creationId xmlns:a16="http://schemas.microsoft.com/office/drawing/2014/main" id="{5F49B04F-DAE1-4A72-B0AD-6046725676C2}"/>
              </a:ext>
            </a:extLst>
          </p:cNvPr>
          <p:cNvPicPr>
            <a:picLocks noChangeAspect="1"/>
          </p:cNvPicPr>
          <p:nvPr/>
        </p:nvPicPr>
        <p:blipFill rotWithShape="1">
          <a:blip r:embed="rId9">
            <a:extLst>
              <a:ext uri="{28A0092B-C50C-407E-A947-70E740481C1C}">
                <a14:useLocalDpi xmlns:a14="http://schemas.microsoft.com/office/drawing/2010/main" val="0"/>
              </a:ext>
            </a:extLst>
          </a:blip>
          <a:srcRect l="55151" t="21253" r="10010" b="20225"/>
          <a:stretch/>
        </p:blipFill>
        <p:spPr>
          <a:xfrm rot="5400000">
            <a:off x="5741987" y="7401400"/>
            <a:ext cx="886229" cy="765010"/>
          </a:xfrm>
          <a:prstGeom prst="rect">
            <a:avLst/>
          </a:prstGeom>
        </p:spPr>
      </p:pic>
      <p:sp>
        <p:nvSpPr>
          <p:cNvPr id="16" name="Rectangle 15">
            <a:extLst>
              <a:ext uri="{FF2B5EF4-FFF2-40B4-BE49-F238E27FC236}">
                <a16:creationId xmlns:a16="http://schemas.microsoft.com/office/drawing/2014/main" id="{C5EE6724-8287-4872-BD4D-D2454047DC51}"/>
              </a:ext>
            </a:extLst>
          </p:cNvPr>
          <p:cNvSpPr/>
          <p:nvPr/>
        </p:nvSpPr>
        <p:spPr bwMode="auto">
          <a:xfrm>
            <a:off x="6614326" y="7340790"/>
            <a:ext cx="3981197" cy="88623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2859088"/>
            <a:r>
              <a:rPr lang="en-GB" sz="1400" b="1" dirty="0"/>
              <a:t>Figure 4 &amp; 5 (left): </a:t>
            </a:r>
            <a:r>
              <a:rPr lang="en-GB" sz="1400" dirty="0"/>
              <a:t>Histogram of Oriented gradients on aircraft and ground image depicting direction of colour gradient</a:t>
            </a:r>
          </a:p>
          <a:p>
            <a:pPr marL="0" marR="0" indent="0" algn="l" defTabSz="2859088"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chemeClr val="tx1"/>
              </a:solidFill>
              <a:effectLst/>
              <a:latin typeface="Arial"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D40E6585C8784EB4F7A91A219ECB38" ma:contentTypeVersion="0" ma:contentTypeDescription="Create a new document." ma:contentTypeScope="" ma:versionID="225f1df7c0d1d866e72199d38b91779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9E428E-B4E8-4A06-9EB6-04820EC0F3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54D0D3C5-34E4-4C50-AEF0-1975AC22A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CE301 Poster Template</Template>
  <TotalTime>1637</TotalTime>
  <Words>336</Words>
  <Application>Microsoft Office PowerPoint</Application>
  <PresentationFormat>Custom</PresentationFormat>
  <Paragraphs>23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Vickers, Anthony J</dc:creator>
  <cp:lastModifiedBy>Kai Roper-Blackman</cp:lastModifiedBy>
  <cp:revision>33</cp:revision>
  <dcterms:created xsi:type="dcterms:W3CDTF">2017-01-16T10:10:48Z</dcterms:created>
  <dcterms:modified xsi:type="dcterms:W3CDTF">2019-03-13T01:31:00Z</dcterms:modified>
</cp:coreProperties>
</file>