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72" r:id="rId11"/>
    <p:sldId id="273" r:id="rId12"/>
    <p:sldId id="274" r:id="rId13"/>
    <p:sldId id="286" r:id="rId14"/>
    <p:sldId id="292" r:id="rId15"/>
    <p:sldId id="293" r:id="rId16"/>
    <p:sldId id="294" r:id="rId17"/>
    <p:sldId id="295" r:id="rId18"/>
    <p:sldId id="296" r:id="rId19"/>
    <p:sldId id="288" r:id="rId20"/>
    <p:sldId id="289" r:id="rId21"/>
    <p:sldId id="291" r:id="rId22"/>
    <p:sldId id="290" r:id="rId23"/>
    <p:sldId id="280" r:id="rId24"/>
    <p:sldId id="281" r:id="rId25"/>
    <p:sldId id="282" r:id="rId26"/>
    <p:sldId id="284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5" r:id="rId43"/>
    <p:sldId id="316" r:id="rId44"/>
    <p:sldId id="317" r:id="rId45"/>
    <p:sldId id="318" r:id="rId46"/>
    <p:sldId id="287" r:id="rId47"/>
    <p:sldId id="313" r:id="rId48"/>
    <p:sldId id="31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F436C-317C-406B-8C4F-7D797531543D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F3965-E6BF-4B20-9685-83B670F0DE18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26</a:t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27</a:t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28</a:t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29</a:t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30</a:t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31</a:t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33</a:t>
            </a:fld>
            <a:endParaRPr lang="en-S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F3965-E6BF-4B20-9685-83B670F0DE18}" type="slidenum">
              <a:rPr lang="en-SG" smtClean="0"/>
              <a:pPr/>
              <a:t>34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539E-FBE2-443D-B672-994BFD519EF5}" type="datetimeFigureOut">
              <a:rPr lang="en-US" smtClean="0"/>
              <a:pPr/>
              <a:t>8/12/2012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199A-3DDC-4F73-A8B6-4007354FEA89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28586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487917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500174"/>
            <a:ext cx="2702404" cy="282416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357158" y="5572140"/>
            <a:ext cx="142876" cy="787406"/>
            <a:chOff x="642910" y="4929198"/>
            <a:chExt cx="142876" cy="178753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53475"/>
            <a:ext cx="2543172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000760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82354" y="31818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6960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6117756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19312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61946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4714876" y="3000372"/>
            <a:ext cx="2000264" cy="8572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42910" y="5768594"/>
            <a:ext cx="1357322" cy="339331"/>
            <a:chOff x="4429084" y="3786190"/>
            <a:chExt cx="4857792" cy="1214447"/>
          </a:xfrm>
          <a:solidFill>
            <a:schemeClr val="accent1">
              <a:alpha val="57000"/>
            </a:schemeClr>
          </a:solidFill>
        </p:grpSpPr>
        <p:sp>
          <p:nvSpPr>
            <p:cNvPr id="60" name="Isosceles Triangle 5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2844" y="6072206"/>
            <a:ext cx="8858312" cy="214314"/>
            <a:chOff x="142844" y="5786454"/>
            <a:chExt cx="8858312" cy="214314"/>
          </a:xfrm>
        </p:grpSpPr>
        <p:sp>
          <p:nvSpPr>
            <p:cNvPr id="63" name="Rectangle 6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85786" y="5572140"/>
            <a:ext cx="1966638" cy="464346"/>
            <a:chOff x="714348" y="5214949"/>
            <a:chExt cx="2571768" cy="607224"/>
          </a:xfrm>
        </p:grpSpPr>
        <p:grpSp>
          <p:nvGrpSpPr>
            <p:cNvPr id="67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69" name="Isosceles Triangle 68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60"/>
          <p:cNvGrpSpPr/>
          <p:nvPr/>
        </p:nvGrpSpPr>
        <p:grpSpPr>
          <a:xfrm>
            <a:off x="1643042" y="5000636"/>
            <a:ext cx="4429156" cy="607222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72" name="Isosceles Triangle 7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Insert(Comparable data, Node current)</a:t>
              </a:r>
              <a:endParaRPr lang="en-SG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86182" y="4929198"/>
            <a:ext cx="142876" cy="787406"/>
            <a:chOff x="642910" y="4929198"/>
            <a:chExt cx="142876" cy="1787538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97586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50690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32988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071678"/>
            <a:ext cx="2702404" cy="225266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43274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57554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57554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57554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96306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1279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428992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28992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28992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285852" y="1928802"/>
            <a:ext cx="2214578" cy="11430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64"/>
          <p:cNvGrpSpPr/>
          <p:nvPr/>
        </p:nvGrpSpPr>
        <p:grpSpPr>
          <a:xfrm>
            <a:off x="6215074" y="428605"/>
            <a:ext cx="2857520" cy="1214446"/>
            <a:chOff x="3048000" y="3593646"/>
            <a:chExt cx="3048000" cy="3188154"/>
          </a:xfrm>
        </p:grpSpPr>
        <p:grpSp>
          <p:nvGrpSpPr>
            <p:cNvPr id="5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96668" y="38961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651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6332070" y="785794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33626" y="1214422"/>
            <a:ext cx="2667530" cy="28575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3" name="Rectangle 7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85786" y="5927742"/>
            <a:ext cx="1966638" cy="464346"/>
            <a:chOff x="714348" y="5214949"/>
            <a:chExt cx="2571768" cy="607224"/>
          </a:xfrm>
        </p:grpSpPr>
        <p:grpSp>
          <p:nvGrpSpPr>
            <p:cNvPr id="77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79" name="Isosceles Triangle 78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60"/>
          <p:cNvGrpSpPr/>
          <p:nvPr/>
        </p:nvGrpSpPr>
        <p:grpSpPr>
          <a:xfrm>
            <a:off x="1643042" y="5591292"/>
            <a:ext cx="3071834" cy="372168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82" name="Isosceles Triangle 8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cxnSp>
        <p:nvCxnSpPr>
          <p:cNvPr id="91" name="Straight Connector 90"/>
          <p:cNvCxnSpPr/>
          <p:nvPr/>
        </p:nvCxnSpPr>
        <p:spPr>
          <a:xfrm rot="16200000" flipH="1" flipV="1">
            <a:off x="3748366" y="56798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714744" y="4963330"/>
            <a:ext cx="2571767" cy="608810"/>
            <a:chOff x="3714744" y="4963330"/>
            <a:chExt cx="2571767" cy="608810"/>
          </a:xfrm>
        </p:grpSpPr>
        <p:sp>
          <p:nvSpPr>
            <p:cNvPr id="90" name="Rectangle 89"/>
            <p:cNvSpPr/>
            <p:nvPr/>
          </p:nvSpPr>
          <p:spPr>
            <a:xfrm>
              <a:off x="3714778" y="4963330"/>
              <a:ext cx="2571733" cy="32147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(Comparable data)</a:t>
              </a:r>
              <a:endParaRPr lang="en-SG" dirty="0"/>
            </a:p>
          </p:txBody>
        </p:sp>
        <p:sp>
          <p:nvSpPr>
            <p:cNvPr id="92" name="Right Triangle 91"/>
            <p:cNvSpPr/>
            <p:nvPr/>
          </p:nvSpPr>
          <p:spPr>
            <a:xfrm rot="5400000" flipV="1">
              <a:off x="3643306" y="5357826"/>
              <a:ext cx="285752" cy="142876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786182" y="4929198"/>
            <a:ext cx="142876" cy="571504"/>
            <a:chOff x="642910" y="4929198"/>
            <a:chExt cx="142876" cy="1787538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10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2" name="Round Same Side Corner Rectangle 10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105" name="Rectangle 104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5786446" y="1500174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85720" y="642918"/>
            <a:ext cx="2643206" cy="11430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4"/>
          <p:cNvGrpSpPr/>
          <p:nvPr/>
        </p:nvGrpSpPr>
        <p:grpSpPr>
          <a:xfrm>
            <a:off x="6215074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296668" y="38961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8651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6332070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33626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57950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1" name="Rectangle 70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85786" y="5927742"/>
            <a:ext cx="1966638" cy="464346"/>
            <a:chOff x="714348" y="5214949"/>
            <a:chExt cx="2571768" cy="607224"/>
          </a:xfrm>
        </p:grpSpPr>
        <p:grpSp>
          <p:nvGrpSpPr>
            <p:cNvPr id="75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77" name="Isosceles Triangle 76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60"/>
          <p:cNvGrpSpPr/>
          <p:nvPr/>
        </p:nvGrpSpPr>
        <p:grpSpPr>
          <a:xfrm>
            <a:off x="1643042" y="5591292"/>
            <a:ext cx="3071834" cy="372168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grpSp>
        <p:nvGrpSpPr>
          <p:cNvPr id="82" name="Group 60"/>
          <p:cNvGrpSpPr/>
          <p:nvPr/>
        </p:nvGrpSpPr>
        <p:grpSpPr>
          <a:xfrm>
            <a:off x="3714744" y="4963330"/>
            <a:ext cx="2571767" cy="607222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83" name="Isosceles Triangle 8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(Comparable data)</a:t>
              </a:r>
              <a:endParaRPr lang="en-SG" dirty="0"/>
            </a:p>
          </p:txBody>
        </p:sp>
      </p:grpSp>
      <p:cxnSp>
        <p:nvCxnSpPr>
          <p:cNvPr id="85" name="Straight Connector 84"/>
          <p:cNvCxnSpPr/>
          <p:nvPr/>
        </p:nvCxnSpPr>
        <p:spPr>
          <a:xfrm rot="16200000" flipH="1" flipV="1">
            <a:off x="3748366" y="56798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4929190" y="4929198"/>
            <a:ext cx="142876" cy="571504"/>
            <a:chOff x="642910" y="4929198"/>
            <a:chExt cx="142876" cy="1787538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8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5786446" y="1500174"/>
            <a:ext cx="64294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4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82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10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19" name="Isosceles Triangle 118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Flowchart: Manual Operation 119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Flowchart: Delay 120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Flowchart: Delay 121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128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3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45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47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103"/>
          <p:cNvGrpSpPr/>
          <p:nvPr/>
        </p:nvGrpSpPr>
        <p:grpSpPr>
          <a:xfrm rot="18914804">
            <a:off x="3620586" y="5805840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7" name="Group 116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18" name="Isosceles Triangle 117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Flowchart: Manual Operation 122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Flowchart: Delay 12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Delay 12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2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44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46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103"/>
          <p:cNvGrpSpPr/>
          <p:nvPr/>
        </p:nvGrpSpPr>
        <p:grpSpPr>
          <a:xfrm rot="18914804">
            <a:off x="3620586" y="5805840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4000496" y="5429264"/>
            <a:ext cx="3000396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Insert(Comparable data, Node current)</a:t>
            </a:r>
            <a:endParaRPr lang="en-SG" sz="1200" dirty="0" smtClean="0"/>
          </a:p>
          <a:p>
            <a:pPr algn="ctr"/>
            <a:endParaRPr lang="en-SG" sz="1200" dirty="0"/>
          </a:p>
        </p:txBody>
      </p:sp>
      <p:grpSp>
        <p:nvGrpSpPr>
          <p:cNvPr id="92" name="Group 91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93" name="Isosceles Triangle 92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Flowchart: Manual Operation 116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lowchart: Delay 117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Delay 118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2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44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46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ounded Rectangle 90"/>
          <p:cNvSpPr/>
          <p:nvPr/>
        </p:nvSpPr>
        <p:spPr>
          <a:xfrm>
            <a:off x="4000496" y="5429264"/>
            <a:ext cx="3000396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Insert(Comparable data, Node current)</a:t>
            </a:r>
            <a:endParaRPr lang="en-SG" sz="1200" dirty="0" smtClean="0"/>
          </a:p>
          <a:p>
            <a:pPr algn="ctr"/>
            <a:endParaRPr lang="en-SG" sz="1200" dirty="0"/>
          </a:p>
        </p:txBody>
      </p:sp>
      <p:grpSp>
        <p:nvGrpSpPr>
          <p:cNvPr id="92" name="Group 103"/>
          <p:cNvGrpSpPr/>
          <p:nvPr/>
        </p:nvGrpSpPr>
        <p:grpSpPr>
          <a:xfrm rot="18914804">
            <a:off x="5388501" y="5644569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93" name="Rectangle 92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4071934" y="5500702"/>
            <a:ext cx="2857520" cy="1428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9" name="Group 118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20" name="Isosceles Triangle 11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Flowchart: Manual Operation 12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Flowchart: Delay 12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Flowchart: Delay 12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7" name="Group 64"/>
          <p:cNvGrpSpPr/>
          <p:nvPr/>
        </p:nvGrpSpPr>
        <p:grpSpPr>
          <a:xfrm>
            <a:off x="3286115" y="142852"/>
            <a:ext cx="3227441" cy="4509181"/>
            <a:chOff x="3048000" y="3593646"/>
            <a:chExt cx="3048000" cy="3188154"/>
          </a:xfrm>
        </p:grpSpPr>
        <p:grpSp>
          <p:nvGrpSpPr>
            <p:cNvPr id="128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33" name="Round Same Side Corner Rectangle 132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3362315" y="479257"/>
            <a:ext cx="31956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136" name="Rectangle 135"/>
          <p:cNvSpPr/>
          <p:nvPr/>
        </p:nvSpPr>
        <p:spPr>
          <a:xfrm>
            <a:off x="3403112" y="2202239"/>
            <a:ext cx="2936570" cy="155167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404667" y="2341403"/>
            <a:ext cx="2933181" cy="2005829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447302" y="920196"/>
            <a:ext cx="2870580" cy="100858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2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44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46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ounded Rectangle 90"/>
          <p:cNvSpPr/>
          <p:nvPr/>
        </p:nvSpPr>
        <p:spPr>
          <a:xfrm>
            <a:off x="4000496" y="5429264"/>
            <a:ext cx="3000396" cy="4286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Insert(Comparable data, Node current)</a:t>
            </a:r>
            <a:endParaRPr lang="en-SG" sz="1200" dirty="0" smtClean="0"/>
          </a:p>
          <a:p>
            <a:pPr algn="ctr"/>
            <a:endParaRPr lang="en-SG" sz="1200" dirty="0"/>
          </a:p>
        </p:txBody>
      </p:sp>
      <p:grpSp>
        <p:nvGrpSpPr>
          <p:cNvPr id="49" name="Group 91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93" name="Isosceles Triangle 92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Flowchart: Manual Operation 116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lowchart: Delay 117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Delay 118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0" name="Group 103"/>
          <p:cNvGrpSpPr/>
          <p:nvPr/>
        </p:nvGrpSpPr>
        <p:grpSpPr>
          <a:xfrm rot="18914804">
            <a:off x="6888699" y="5716007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21" name="Rectangle 120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22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4" name="Rectangle 12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26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2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30" name="Isosceles Triangle 12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0" name="Isosceles Triangle 139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44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46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04" name="Isosceles Triangle 10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91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93" name="Isosceles Triangle 92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Flowchart: Manual Operation 116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lowchart: Delay 117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Delay 118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9" name="Group 103"/>
          <p:cNvGrpSpPr/>
          <p:nvPr/>
        </p:nvGrpSpPr>
        <p:grpSpPr>
          <a:xfrm rot="18914804">
            <a:off x="7174451" y="5716007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21" name="Rectangle 120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4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4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4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117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19" name="Isosceles Triangle 118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Flowchart: Manual Operation 119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Flowchart: Delay 120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Flowchart: Delay 121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accent2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4" name="Group 103"/>
          <p:cNvGrpSpPr/>
          <p:nvPr/>
        </p:nvGrpSpPr>
        <p:grpSpPr>
          <a:xfrm rot="18914804">
            <a:off x="8757290" y="664010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16" name="Rectangle 115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124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26" name="Isosceles Triangle 125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5" name="Straight Connector 124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Isosceles Triangle 128"/>
          <p:cNvSpPr/>
          <p:nvPr/>
        </p:nvSpPr>
        <p:spPr>
          <a:xfrm rot="10800000">
            <a:off x="1643042" y="5955291"/>
            <a:ext cx="170657" cy="116915"/>
          </a:xfrm>
          <a:prstGeom prst="triangle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1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72" name="Isosceles Triangle 17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174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75" name="Straight Connector 17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179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82" name="Isosceles Triangle 181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81" name="Straight Connector 180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571472" y="5572140"/>
            <a:ext cx="142876" cy="787406"/>
            <a:chOff x="642910" y="4929198"/>
            <a:chExt cx="142876" cy="178753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4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4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4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117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19" name="Isosceles Triangle 118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Flowchart: Manual Operation 119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Flowchart: Delay 120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Flowchart: Delay 121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103"/>
          <p:cNvGrpSpPr/>
          <p:nvPr/>
        </p:nvGrpSpPr>
        <p:grpSpPr>
          <a:xfrm rot="18914804">
            <a:off x="8757290" y="664010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15" name="Rectangle 11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123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25" name="Isosceles Triangle 124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4" name="Straight Connector 123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3" name="Isosceles Triangle 14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145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150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53" name="Isosceles Triangle 152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334400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41544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3461002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62558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86882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3714744" y="1500174"/>
            <a:ext cx="2071702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08" name="Round Same Side Corner Rectangle 10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425996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15872" y="891115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12" name="Rectangle 111"/>
          <p:cNvSpPr/>
          <p:nvPr/>
        </p:nvSpPr>
        <p:spPr>
          <a:xfrm>
            <a:off x="6461398" y="928670"/>
            <a:ext cx="246832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462954" y="1571612"/>
            <a:ext cx="2466764" cy="57150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stCxn id="101" idx="2"/>
          </p:cNvCxnSpPr>
          <p:nvPr/>
        </p:nvCxnSpPr>
        <p:spPr>
          <a:xfrm rot="16200000" flipH="1">
            <a:off x="5290995" y="861847"/>
            <a:ext cx="857256" cy="18481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17"/>
          <p:cNvGrpSpPr/>
          <p:nvPr/>
        </p:nvGrpSpPr>
        <p:grpSpPr>
          <a:xfrm rot="3989355">
            <a:off x="8709180" y="553640"/>
            <a:ext cx="87126" cy="192279"/>
            <a:chOff x="1893075" y="2071678"/>
            <a:chExt cx="1035851" cy="2286016"/>
          </a:xfrm>
        </p:grpSpPr>
        <p:sp>
          <p:nvSpPr>
            <p:cNvPr id="119" name="Isosceles Triangle 118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0" name="Flowchart: Manual Operation 119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1" name="Flowchart: Delay 120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Flowchart: Delay 121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103"/>
          <p:cNvGrpSpPr/>
          <p:nvPr/>
        </p:nvGrpSpPr>
        <p:grpSpPr>
          <a:xfrm rot="18914804">
            <a:off x="8757290" y="664010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2" name="Group 103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15" name="Rectangle 11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117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44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25" name="Isosceles Triangle 124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24" name="Straight Connector 123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60"/>
          <p:cNvGrpSpPr/>
          <p:nvPr/>
        </p:nvGrpSpPr>
        <p:grpSpPr>
          <a:xfrm>
            <a:off x="2928926" y="4929198"/>
            <a:ext cx="3643338" cy="607222"/>
            <a:chOff x="4429084" y="3786190"/>
            <a:chExt cx="4562820" cy="1214447"/>
          </a:xfrm>
          <a:solidFill>
            <a:srgbClr val="92D050"/>
          </a:solidFill>
        </p:grpSpPr>
        <p:sp>
          <p:nvSpPr>
            <p:cNvPr id="144" name="Isosceles Triangle 143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429123" y="3786190"/>
              <a:ext cx="4562781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(Comparable data, Node left, Node right)</a:t>
              </a:r>
              <a:endParaRPr lang="en-SG" sz="1400" dirty="0"/>
            </a:p>
          </p:txBody>
        </p:sp>
      </p:grpSp>
      <p:grpSp>
        <p:nvGrpSpPr>
          <p:cNvPr id="146" name="Group 142"/>
          <p:cNvGrpSpPr/>
          <p:nvPr/>
        </p:nvGrpSpPr>
        <p:grpSpPr>
          <a:xfrm>
            <a:off x="3000364" y="4929198"/>
            <a:ext cx="142876" cy="571504"/>
            <a:chOff x="642910" y="4929198"/>
            <a:chExt cx="142876" cy="1787538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8"/>
          <p:cNvGrpSpPr/>
          <p:nvPr/>
        </p:nvGrpSpPr>
        <p:grpSpPr>
          <a:xfrm>
            <a:off x="1643043" y="5500702"/>
            <a:ext cx="2286015" cy="571504"/>
            <a:chOff x="3571869" y="5500702"/>
            <a:chExt cx="2286015" cy="571504"/>
          </a:xfrm>
        </p:grpSpPr>
        <p:grpSp>
          <p:nvGrpSpPr>
            <p:cNvPr id="151" name="Group 116"/>
            <p:cNvGrpSpPr/>
            <p:nvPr/>
          </p:nvGrpSpPr>
          <p:grpSpPr>
            <a:xfrm>
              <a:off x="3571869" y="5645166"/>
              <a:ext cx="2214577" cy="427040"/>
              <a:chOff x="2071642" y="4929198"/>
              <a:chExt cx="2214577" cy="427040"/>
            </a:xfrm>
          </p:grpSpPr>
          <p:sp>
            <p:nvSpPr>
              <p:cNvPr id="154" name="Isosceles Triangle 153"/>
              <p:cNvSpPr/>
              <p:nvPr/>
            </p:nvSpPr>
            <p:spPr>
              <a:xfrm rot="10800000">
                <a:off x="2071642" y="5188896"/>
                <a:ext cx="205053" cy="16734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071670" y="5000636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143108" y="4929198"/>
                <a:ext cx="2143111" cy="1882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3714773" y="5502290"/>
              <a:ext cx="2143111" cy="1882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(Comparable data)</a:t>
              </a:r>
              <a:endParaRPr lang="en-SG" sz="12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 rot="16200000" flipH="1" flipV="1">
              <a:off x="4891366" y="5609956"/>
              <a:ext cx="218515" cy="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5786446" y="2143116"/>
            <a:ext cx="2971800" cy="4223453"/>
            <a:chOff x="1071538" y="-1214470"/>
            <a:chExt cx="2971800" cy="4223453"/>
          </a:xfrm>
        </p:grpSpPr>
        <p:grpSp>
          <p:nvGrpSpPr>
            <p:cNvPr id="165" name="Group 7"/>
            <p:cNvGrpSpPr/>
            <p:nvPr/>
          </p:nvGrpSpPr>
          <p:grpSpPr>
            <a:xfrm>
              <a:off x="1071538" y="-1143032"/>
              <a:ext cx="2971800" cy="4152015"/>
              <a:chOff x="3048000" y="3593646"/>
              <a:chExt cx="3048000" cy="3188154"/>
            </a:xfrm>
          </p:grpSpPr>
          <p:grpSp>
            <p:nvGrpSpPr>
              <p:cNvPr id="167" name="Group 8"/>
              <p:cNvGrpSpPr/>
              <p:nvPr/>
            </p:nvGrpSpPr>
            <p:grpSpPr>
              <a:xfrm>
                <a:off x="3048000" y="3593646"/>
                <a:ext cx="3048000" cy="3188154"/>
                <a:chOff x="1752600" y="1764846"/>
                <a:chExt cx="3429000" cy="3188154"/>
              </a:xfrm>
            </p:grpSpPr>
            <p:sp>
              <p:nvSpPr>
                <p:cNvPr id="169" name="Round Same Side Corner Rectangle 168"/>
                <p:cNvSpPr/>
                <p:nvPr/>
              </p:nvSpPr>
              <p:spPr>
                <a:xfrm>
                  <a:off x="1752600" y="1764846"/>
                  <a:ext cx="3429000" cy="2895600"/>
                </a:xfrm>
                <a:prstGeom prst="round2SameRect">
                  <a:avLst>
                    <a:gd name="adj1" fmla="val 5741"/>
                    <a:gd name="adj2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1752600" y="1905000"/>
                  <a:ext cx="3429000" cy="3048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8" name="Rectangle 167"/>
              <p:cNvSpPr/>
              <p:nvPr/>
            </p:nvSpPr>
            <p:spPr>
              <a:xfrm>
                <a:off x="3124200" y="3810000"/>
                <a:ext cx="2895600" cy="2895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1142976" y="-1214470"/>
              <a:ext cx="1307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UnTrack</a:t>
              </a:r>
              <a:r>
                <a:rPr lang="en-US" dirty="0" smtClean="0">
                  <a:solidFill>
                    <a:schemeClr val="bg1"/>
                  </a:solidFill>
                </a:rPr>
                <a:t>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5786446" y="2539837"/>
            <a:ext cx="2928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9014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27093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30442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0442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0442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3178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8151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375864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75864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75864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57290" y="2000240"/>
            <a:ext cx="2143140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4"/>
          <p:cNvGrpSpPr/>
          <p:nvPr/>
        </p:nvGrpSpPr>
        <p:grpSpPr>
          <a:xfrm>
            <a:off x="3286116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5" name="Round Same Side Corner Rectangle 9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362316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98" name="Rectangle 97"/>
          <p:cNvSpPr/>
          <p:nvPr/>
        </p:nvSpPr>
        <p:spPr>
          <a:xfrm>
            <a:off x="3403112" y="2071678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04668" y="2357430"/>
            <a:ext cx="2700848" cy="184695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47302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6215074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87" name="Round Same Side Corner Rectangle 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286512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101" name="Rectangle 100"/>
          <p:cNvSpPr/>
          <p:nvPr/>
        </p:nvSpPr>
        <p:spPr>
          <a:xfrm>
            <a:off x="6332070" y="1214422"/>
            <a:ext cx="2669086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333626" y="1357298"/>
            <a:ext cx="2667530" cy="1428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357950" y="714356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786446" y="1500174"/>
            <a:ext cx="928694" cy="6429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357950" y="38961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3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127" name="Rectangle 126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82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142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144" name="Isosceles Triangle 143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60"/>
          <p:cNvGrpSpPr/>
          <p:nvPr/>
        </p:nvGrpSpPr>
        <p:grpSpPr>
          <a:xfrm>
            <a:off x="1643042" y="5823762"/>
            <a:ext cx="3071834" cy="248444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147" name="Isosceles Triangle 146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Node Insert(Comparable data, Node current)</a:t>
              </a:r>
              <a:endParaRPr lang="en-SG" sz="1200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rot="16200000" flipH="1" flipV="1">
            <a:off x="3676929" y="5891506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786446" y="5214950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8" name="Group 60"/>
          <p:cNvGrpSpPr/>
          <p:nvPr/>
        </p:nvGrpSpPr>
        <p:grpSpPr>
          <a:xfrm>
            <a:off x="3714745" y="5286388"/>
            <a:ext cx="2643205" cy="571504"/>
            <a:chOff x="4429084" y="3786190"/>
            <a:chExt cx="2986573" cy="1214447"/>
          </a:xfrm>
          <a:solidFill>
            <a:srgbClr val="92D050"/>
          </a:solidFill>
        </p:grpSpPr>
        <p:sp>
          <p:nvSpPr>
            <p:cNvPr id="79" name="Isosceles Triangle 78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29123" y="3786190"/>
              <a:ext cx="2986534" cy="64294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(Comparable data)</a:t>
              </a:r>
              <a:endParaRPr lang="en-SG" dirty="0"/>
            </a:p>
          </p:txBody>
        </p:sp>
      </p:grpSp>
      <p:cxnSp>
        <p:nvCxnSpPr>
          <p:cNvPr id="81" name="Straight Connector 80"/>
          <p:cNvCxnSpPr/>
          <p:nvPr/>
        </p:nvCxnSpPr>
        <p:spPr>
          <a:xfrm rot="16200000" flipH="1" flipV="1">
            <a:off x="4891366" y="5462878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000760" y="5143512"/>
            <a:ext cx="142876" cy="571504"/>
            <a:chOff x="642910" y="4929198"/>
            <a:chExt cx="142876" cy="1787538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71836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25565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286116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86116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86116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96306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1279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428992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28992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28992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3734" y="3929066"/>
            <a:ext cx="2703960" cy="142876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6201526" y="428605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272964" y="720255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344402" y="714356"/>
            <a:ext cx="2643206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4" name="Rectangle 7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82"/>
          <p:cNvGrpSpPr/>
          <p:nvPr/>
        </p:nvGrpSpPr>
        <p:grpSpPr>
          <a:xfrm>
            <a:off x="785788" y="6000771"/>
            <a:ext cx="1966641" cy="391318"/>
            <a:chOff x="714351" y="5310444"/>
            <a:chExt cx="2571772" cy="511725"/>
          </a:xfrm>
        </p:grpSpPr>
        <p:grpSp>
          <p:nvGrpSpPr>
            <p:cNvPr id="79" name="Group 60"/>
            <p:cNvGrpSpPr/>
            <p:nvPr/>
          </p:nvGrpSpPr>
          <p:grpSpPr>
            <a:xfrm>
              <a:off x="714351" y="5403865"/>
              <a:ext cx="2571772" cy="418304"/>
              <a:chOff x="4429084" y="4164027"/>
              <a:chExt cx="5143544" cy="836610"/>
            </a:xfrm>
            <a:solidFill>
              <a:srgbClr val="92D050"/>
            </a:solidFill>
          </p:grpSpPr>
          <p:sp>
            <p:nvSpPr>
              <p:cNvPr id="81" name="Isosceles Triangle 80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29123" y="4164027"/>
                <a:ext cx="5143505" cy="265105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 rot="16200000" flipH="1" flipV="1">
              <a:off x="1785930" y="5453315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64"/>
          <p:cNvGrpSpPr/>
          <p:nvPr/>
        </p:nvGrpSpPr>
        <p:grpSpPr>
          <a:xfrm>
            <a:off x="3182820" y="357166"/>
            <a:ext cx="2971800" cy="4152015"/>
            <a:chOff x="3048000" y="3593646"/>
            <a:chExt cx="3048000" cy="3188154"/>
          </a:xfrm>
        </p:grpSpPr>
        <p:grpSp>
          <p:nvGrpSpPr>
            <p:cNvPr id="9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96" name="Round Same Side Corner Rectangle 9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259020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104" name="Rectangle 103"/>
          <p:cNvSpPr/>
          <p:nvPr/>
        </p:nvSpPr>
        <p:spPr>
          <a:xfrm>
            <a:off x="3301372" y="4071942"/>
            <a:ext cx="2700848" cy="132438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344006" y="8572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214678" y="34502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5715008" y="1571612"/>
            <a:ext cx="714380" cy="57150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500562" y="5500702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0" name="Group 60"/>
          <p:cNvGrpSpPr/>
          <p:nvPr/>
        </p:nvGrpSpPr>
        <p:grpSpPr>
          <a:xfrm>
            <a:off x="1643042" y="5572140"/>
            <a:ext cx="3429024" cy="500066"/>
            <a:chOff x="4429084" y="3583782"/>
            <a:chExt cx="5143544" cy="1416855"/>
          </a:xfrm>
          <a:solidFill>
            <a:srgbClr val="92D050"/>
          </a:solidFill>
        </p:grpSpPr>
        <p:sp>
          <p:nvSpPr>
            <p:cNvPr id="91" name="Isosceles Triangle 9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rgbClr val="92D05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29125" y="3583782"/>
              <a:ext cx="5143503" cy="845351"/>
            </a:xfrm>
            <a:prstGeom prst="rect">
              <a:avLst/>
            </a:prstGeom>
            <a:solidFill>
              <a:srgbClr val="92D05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Node Insert(Comparable data, Node current)</a:t>
              </a:r>
              <a:endParaRPr lang="en-SG" sz="1400" dirty="0"/>
            </a:p>
          </p:txBody>
        </p:sp>
      </p:grpSp>
      <p:cxnSp>
        <p:nvCxnSpPr>
          <p:cNvPr id="107" name="Straight Connector 106"/>
          <p:cNvCxnSpPr/>
          <p:nvPr/>
        </p:nvCxnSpPr>
        <p:spPr>
          <a:xfrm rot="16200000" flipH="1" flipV="1">
            <a:off x="3676929" y="5752832"/>
            <a:ext cx="218515" cy="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786314" y="5429264"/>
            <a:ext cx="142876" cy="571504"/>
            <a:chOff x="642910" y="4929198"/>
            <a:chExt cx="142876" cy="1787538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857364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13086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143116"/>
            <a:ext cx="2702404" cy="218122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642918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0985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6116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357554" y="200024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162959"/>
              <a:ext cx="2895600" cy="2391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57950" y="819677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6429388" y="857232"/>
            <a:ext cx="2500330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6072198" y="357166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58650" y="648816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143636" y="642917"/>
            <a:ext cx="271464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5886480" y="214291"/>
            <a:ext cx="2971800" cy="4000528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73664" y="5116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6058650" y="7200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929322" y="20782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4750595" y="2750339"/>
            <a:ext cx="1643074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285852" y="2000240"/>
            <a:ext cx="2143140" cy="10715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72198" y="3714752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8"/>
          <p:cNvGrpSpPr/>
          <p:nvPr/>
        </p:nvGrpSpPr>
        <p:grpSpPr>
          <a:xfrm>
            <a:off x="142844" y="6427808"/>
            <a:ext cx="8858312" cy="214314"/>
            <a:chOff x="142844" y="5786454"/>
            <a:chExt cx="8858312" cy="214314"/>
          </a:xfrm>
        </p:grpSpPr>
        <p:sp>
          <p:nvSpPr>
            <p:cNvPr id="75" name="Rectangle 7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2714612" y="5786454"/>
            <a:ext cx="64294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6" name="Group 82"/>
          <p:cNvGrpSpPr/>
          <p:nvPr/>
        </p:nvGrpSpPr>
        <p:grpSpPr>
          <a:xfrm>
            <a:off x="785788" y="5857892"/>
            <a:ext cx="2500328" cy="534196"/>
            <a:chOff x="714351" y="5123602"/>
            <a:chExt cx="3269674" cy="698566"/>
          </a:xfrm>
        </p:grpSpPr>
        <p:grpSp>
          <p:nvGrpSpPr>
            <p:cNvPr id="107" name="Group 60"/>
            <p:cNvGrpSpPr/>
            <p:nvPr/>
          </p:nvGrpSpPr>
          <p:grpSpPr>
            <a:xfrm>
              <a:off x="714351" y="5123605"/>
              <a:ext cx="3269674" cy="698567"/>
              <a:chOff x="4429084" y="3603501"/>
              <a:chExt cx="6539348" cy="1397136"/>
            </a:xfrm>
            <a:solidFill>
              <a:srgbClr val="92D050"/>
            </a:solidFill>
          </p:grpSpPr>
          <p:sp>
            <p:nvSpPr>
              <p:cNvPr id="109" name="Isosceles Triangle 108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rgbClr val="92D050">
                  <a:alpha val="8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429121" y="3603501"/>
                <a:ext cx="6539311" cy="825632"/>
              </a:xfrm>
              <a:prstGeom prst="rect">
                <a:avLst/>
              </a:prstGeom>
              <a:solidFill>
                <a:srgbClr val="92D050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Insert(Comparable data)</a:t>
                </a:r>
                <a:endParaRPr lang="en-SG" dirty="0"/>
              </a:p>
            </p:txBody>
          </p:sp>
        </p:grpSp>
        <p:cxnSp>
          <p:nvCxnSpPr>
            <p:cNvPr id="108" name="Straight Connector 107"/>
            <p:cNvCxnSpPr/>
            <p:nvPr/>
          </p:nvCxnSpPr>
          <p:spPr>
            <a:xfrm rot="16200000" flipH="1" flipV="1">
              <a:off x="1785930" y="5354397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2643174" y="5715016"/>
            <a:ext cx="142876" cy="571504"/>
            <a:chOff x="642910" y="4929198"/>
            <a:chExt cx="142876" cy="1787538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857364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13086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214554"/>
            <a:ext cx="2702404" cy="210978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642918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286116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357554" y="200024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162959"/>
              <a:ext cx="2895600" cy="2391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57950" y="819677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6429388" y="857232"/>
            <a:ext cx="2500330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64"/>
          <p:cNvGrpSpPr/>
          <p:nvPr/>
        </p:nvGrpSpPr>
        <p:grpSpPr>
          <a:xfrm>
            <a:off x="6072198" y="357166"/>
            <a:ext cx="2857520" cy="1214446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58650" y="648816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143636" y="642917"/>
            <a:ext cx="271464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64"/>
          <p:cNvGrpSpPr/>
          <p:nvPr/>
        </p:nvGrpSpPr>
        <p:grpSpPr>
          <a:xfrm>
            <a:off x="5886480" y="214291"/>
            <a:ext cx="2971800" cy="4000528"/>
            <a:chOff x="3048000" y="3593646"/>
            <a:chExt cx="3048000" cy="3188154"/>
          </a:xfrm>
        </p:grpSpPr>
        <p:grpSp>
          <p:nvGrpSpPr>
            <p:cNvPr id="3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73664" y="5116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6058650" y="7200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4750595" y="2750339"/>
            <a:ext cx="1643074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285852" y="2000240"/>
            <a:ext cx="2143140" cy="10715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72198" y="3714752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8"/>
          <p:cNvGrpSpPr/>
          <p:nvPr/>
        </p:nvGrpSpPr>
        <p:grpSpPr>
          <a:xfrm>
            <a:off x="142844" y="5713426"/>
            <a:ext cx="8858312" cy="214314"/>
            <a:chOff x="142844" y="5786454"/>
            <a:chExt cx="8858312" cy="214314"/>
          </a:xfrm>
          <a:solidFill>
            <a:srgbClr val="92D050"/>
          </a:solidFill>
        </p:grpSpPr>
        <p:sp>
          <p:nvSpPr>
            <p:cNvPr id="73" name="Rectangle 7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grpFill/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grpFill/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60"/>
          <p:cNvGrpSpPr/>
          <p:nvPr/>
        </p:nvGrpSpPr>
        <p:grpSpPr>
          <a:xfrm>
            <a:off x="785786" y="5357826"/>
            <a:ext cx="2357454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8" name="Straight Connector 97"/>
          <p:cNvCxnSpPr/>
          <p:nvPr/>
        </p:nvCxnSpPr>
        <p:spPr>
          <a:xfrm rot="5400000">
            <a:off x="858413" y="580351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60687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75038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750387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750387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75038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857224" y="5572140"/>
            <a:ext cx="142876" cy="571504"/>
            <a:chOff x="642910" y="4929198"/>
            <a:chExt cx="142876" cy="1787538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 rot="16200000" flipH="1">
            <a:off x="750387" y="66171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929198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642918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214678" y="1785926"/>
            <a:ext cx="2643206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286116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357554" y="200024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344402" y="428604"/>
            <a:ext cx="2656754" cy="2000264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124200" y="4162959"/>
              <a:ext cx="2895600" cy="2391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357950" y="819677"/>
            <a:ext cx="2585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data, Node left, Node right)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this.data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data;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this.left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left;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this.right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= right;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6429388" y="857232"/>
            <a:ext cx="2500330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64"/>
          <p:cNvGrpSpPr/>
          <p:nvPr/>
        </p:nvGrpSpPr>
        <p:grpSpPr>
          <a:xfrm>
            <a:off x="6072198" y="357166"/>
            <a:ext cx="2857520" cy="1214446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57" name="Round Same Side Corner Rectangle 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124200" y="4343800"/>
              <a:ext cx="2895600" cy="2062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058650" y="648816"/>
            <a:ext cx="2942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public Node(Comparable data) //node constructor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{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	this(data, null, null);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}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143636" y="642917"/>
            <a:ext cx="271464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64"/>
          <p:cNvGrpSpPr/>
          <p:nvPr/>
        </p:nvGrpSpPr>
        <p:grpSpPr>
          <a:xfrm>
            <a:off x="5886480" y="214291"/>
            <a:ext cx="2971800" cy="400052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73664" y="5116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6058650" y="720032"/>
            <a:ext cx="2643206" cy="92869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16200000" flipH="1">
            <a:off x="4750595" y="2750339"/>
            <a:ext cx="1643074" cy="1000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428728" y="2285992"/>
            <a:ext cx="2000264" cy="7858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72198" y="3714752"/>
            <a:ext cx="2643206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78"/>
          <p:cNvGrpSpPr/>
          <p:nvPr/>
        </p:nvGrpSpPr>
        <p:grpSpPr>
          <a:xfrm>
            <a:off x="142844" y="5713426"/>
            <a:ext cx="8858312" cy="214314"/>
            <a:chOff x="142844" y="5786454"/>
            <a:chExt cx="8858312" cy="214314"/>
          </a:xfrm>
        </p:grpSpPr>
        <p:sp>
          <p:nvSpPr>
            <p:cNvPr id="73" name="Rectangle 72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60"/>
          <p:cNvGrpSpPr/>
          <p:nvPr/>
        </p:nvGrpSpPr>
        <p:grpSpPr>
          <a:xfrm>
            <a:off x="785786" y="5357826"/>
            <a:ext cx="2357454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8" name="Straight Connector 97"/>
          <p:cNvCxnSpPr/>
          <p:nvPr/>
        </p:nvCxnSpPr>
        <p:spPr>
          <a:xfrm rot="5400000">
            <a:off x="858413" y="580351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60687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75038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750387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750387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750387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60"/>
          <p:cNvGrpSpPr/>
          <p:nvPr/>
        </p:nvGrpSpPr>
        <p:grpSpPr>
          <a:xfrm>
            <a:off x="928662" y="5072077"/>
            <a:ext cx="2500328" cy="605632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Insert(Comparable data)</a:t>
              </a:r>
              <a:endParaRPr lang="en-SG" dirty="0"/>
            </a:p>
          </p:txBody>
        </p:sp>
      </p:grpSp>
      <p:cxnSp>
        <p:nvCxnSpPr>
          <p:cNvPr id="84" name="Straight Connector 83"/>
          <p:cNvCxnSpPr/>
          <p:nvPr/>
        </p:nvCxnSpPr>
        <p:spPr>
          <a:xfrm rot="16200000" flipH="1">
            <a:off x="90278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6116" y="170234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928662" y="4929198"/>
            <a:ext cx="142876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34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36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10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17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48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25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62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6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103"/>
          <p:cNvGrpSpPr/>
          <p:nvPr/>
        </p:nvGrpSpPr>
        <p:grpSpPr>
          <a:xfrm rot="18914804">
            <a:off x="5620850" y="305114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278" name="Rectangle 277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9" name="Isosceles Triangle 278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103"/>
          <p:cNvGrpSpPr/>
          <p:nvPr/>
        </p:nvGrpSpPr>
        <p:grpSpPr>
          <a:xfrm rot="18914804">
            <a:off x="5620850" y="305114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278" name="Rectangle 277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9" name="Isosceles Triangle 278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5929322" y="428604"/>
            <a:ext cx="1643074" cy="1714512"/>
          </a:xfrm>
          <a:prstGeom prst="roundRect">
            <a:avLst>
              <a:gd name="adj" fmla="val 681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TextBox 158"/>
          <p:cNvSpPr txBox="1"/>
          <p:nvPr/>
        </p:nvSpPr>
        <p:spPr>
          <a:xfrm>
            <a:off x="5929322" y="500042"/>
            <a:ext cx="15808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BinaryTree</a:t>
            </a:r>
            <a:r>
              <a:rPr lang="en-US" sz="1100" dirty="0" smtClean="0"/>
              <a:t>()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err="1" smtClean="0"/>
              <a:t>printTree</a:t>
            </a:r>
            <a:r>
              <a:rPr lang="en-US" sz="1100" dirty="0" smtClean="0"/>
              <a:t>()</a:t>
            </a:r>
            <a:endParaRPr lang="en-SG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5929322" y="428604"/>
            <a:ext cx="1643074" cy="1714512"/>
          </a:xfrm>
          <a:prstGeom prst="roundRect">
            <a:avLst>
              <a:gd name="adj" fmla="val 681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TextBox 158"/>
          <p:cNvSpPr txBox="1"/>
          <p:nvPr/>
        </p:nvSpPr>
        <p:spPr>
          <a:xfrm>
            <a:off x="5929322" y="500042"/>
            <a:ext cx="15808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BinaryTree</a:t>
            </a:r>
            <a:r>
              <a:rPr lang="en-US" sz="1100" dirty="0" smtClean="0"/>
              <a:t>()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err="1" smtClean="0"/>
              <a:t>printTree</a:t>
            </a:r>
            <a:r>
              <a:rPr lang="en-US" sz="1100" dirty="0" smtClean="0"/>
              <a:t>()</a:t>
            </a:r>
            <a:endParaRPr lang="en-SG" sz="1100" dirty="0"/>
          </a:p>
        </p:txBody>
      </p:sp>
      <p:sp>
        <p:nvSpPr>
          <p:cNvPr id="160" name="Rectangle 159"/>
          <p:cNvSpPr/>
          <p:nvPr/>
        </p:nvSpPr>
        <p:spPr>
          <a:xfrm>
            <a:off x="6000760" y="571480"/>
            <a:ext cx="1500198" cy="1428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3" name="Group 103"/>
          <p:cNvGrpSpPr/>
          <p:nvPr/>
        </p:nvGrpSpPr>
        <p:grpSpPr>
          <a:xfrm rot="18914804">
            <a:off x="7121049" y="572471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214678" y="539029"/>
            <a:ext cx="2614610" cy="1318335"/>
            <a:chOff x="3048000" y="3593646"/>
            <a:chExt cx="3048000" cy="3188154"/>
          </a:xfrm>
        </p:grpSpPr>
        <p:grpSp>
          <p:nvGrpSpPr>
            <p:cNvPr id="17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78" name="Round Same Side Corner Rectangle 17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3312045" y="824781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86" name="Rectangle 185"/>
          <p:cNvSpPr/>
          <p:nvPr/>
        </p:nvSpPr>
        <p:spPr>
          <a:xfrm>
            <a:off x="3286116" y="1039095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96306" y="28572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714356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000108"/>
            <a:ext cx="2702404" cy="50006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34" name="Group 33"/>
          <p:cNvGrpSpPr/>
          <p:nvPr/>
        </p:nvGrpSpPr>
        <p:grpSpPr>
          <a:xfrm>
            <a:off x="571472" y="5214950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32" name="Isosceles Triangle 3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BinaryTree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1472" y="5000636"/>
            <a:ext cx="142876" cy="787406"/>
            <a:chOff x="642910" y="4929198"/>
            <a:chExt cx="142876" cy="178753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5929322" y="428604"/>
            <a:ext cx="1643074" cy="1714512"/>
          </a:xfrm>
          <a:prstGeom prst="roundRect">
            <a:avLst>
              <a:gd name="adj" fmla="val 681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TextBox 158"/>
          <p:cNvSpPr txBox="1"/>
          <p:nvPr/>
        </p:nvSpPr>
        <p:spPr>
          <a:xfrm>
            <a:off x="5929322" y="500042"/>
            <a:ext cx="15808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BinaryTree</a:t>
            </a:r>
            <a:r>
              <a:rPr lang="en-US" sz="1100" dirty="0" smtClean="0"/>
              <a:t>()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smtClean="0"/>
              <a:t>insert(Comparable data)</a:t>
            </a:r>
            <a:endParaRPr lang="en-SG" sz="1100" dirty="0" smtClean="0"/>
          </a:p>
          <a:p>
            <a:pPr algn="ctr"/>
            <a:r>
              <a:rPr lang="en-US" sz="1100" dirty="0" err="1" smtClean="0"/>
              <a:t>printTree</a:t>
            </a:r>
            <a:r>
              <a:rPr lang="en-US" sz="1100" dirty="0" smtClean="0"/>
              <a:t>()</a:t>
            </a:r>
            <a:endParaRPr lang="en-SG" sz="1100" dirty="0"/>
          </a:p>
        </p:txBody>
      </p:sp>
      <p:sp>
        <p:nvSpPr>
          <p:cNvPr id="160" name="Rectangle 159"/>
          <p:cNvSpPr/>
          <p:nvPr/>
        </p:nvSpPr>
        <p:spPr>
          <a:xfrm>
            <a:off x="6000760" y="714356"/>
            <a:ext cx="1500198" cy="1428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28" name="Group 103"/>
          <p:cNvGrpSpPr/>
          <p:nvPr/>
        </p:nvGrpSpPr>
        <p:grpSpPr>
          <a:xfrm rot="18914804">
            <a:off x="7460203" y="733743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3" name="Group 28"/>
          <p:cNvGrpSpPr/>
          <p:nvPr/>
        </p:nvGrpSpPr>
        <p:grpSpPr>
          <a:xfrm>
            <a:off x="3214678" y="500042"/>
            <a:ext cx="2643206" cy="1318335"/>
            <a:chOff x="3048000" y="3593646"/>
            <a:chExt cx="3048000" cy="3188154"/>
          </a:xfrm>
        </p:grpSpPr>
        <p:grpSp>
          <p:nvGrpSpPr>
            <p:cNvPr id="17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7" name="Round Same Side Corner Rectangle 1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286116" y="714356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90" name="Rectangle 189"/>
          <p:cNvSpPr/>
          <p:nvPr/>
        </p:nvSpPr>
        <p:spPr>
          <a:xfrm>
            <a:off x="3357554" y="1071546"/>
            <a:ext cx="235745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103"/>
          <p:cNvGrpSpPr/>
          <p:nvPr/>
        </p:nvGrpSpPr>
        <p:grpSpPr>
          <a:xfrm rot="18914804">
            <a:off x="5960005" y="2644173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9" name="Group 28"/>
          <p:cNvGrpSpPr/>
          <p:nvPr/>
        </p:nvGrpSpPr>
        <p:grpSpPr>
          <a:xfrm>
            <a:off x="3214678" y="500042"/>
            <a:ext cx="2643206" cy="1318335"/>
            <a:chOff x="3048000" y="3593646"/>
            <a:chExt cx="3048000" cy="3188154"/>
          </a:xfrm>
        </p:grpSpPr>
        <p:grpSp>
          <p:nvGrpSpPr>
            <p:cNvPr id="23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7" name="Round Same Side Corner Rectangle 1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286116" y="714356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90" name="Rectangle 189"/>
          <p:cNvSpPr/>
          <p:nvPr/>
        </p:nvSpPr>
        <p:spPr>
          <a:xfrm>
            <a:off x="3357554" y="1071546"/>
            <a:ext cx="235745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103"/>
          <p:cNvGrpSpPr/>
          <p:nvPr/>
        </p:nvGrpSpPr>
        <p:grpSpPr>
          <a:xfrm rot="18914804">
            <a:off x="5960005" y="2715611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9" name="Group 28"/>
          <p:cNvGrpSpPr/>
          <p:nvPr/>
        </p:nvGrpSpPr>
        <p:grpSpPr>
          <a:xfrm>
            <a:off x="3214678" y="500042"/>
            <a:ext cx="2643206" cy="1318335"/>
            <a:chOff x="3048000" y="3593646"/>
            <a:chExt cx="3048000" cy="3188154"/>
          </a:xfrm>
        </p:grpSpPr>
        <p:grpSp>
          <p:nvGrpSpPr>
            <p:cNvPr id="23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7" name="Round Same Side Corner Rectangle 1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286116" y="714356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90" name="Rectangle 189"/>
          <p:cNvSpPr/>
          <p:nvPr/>
        </p:nvSpPr>
        <p:spPr>
          <a:xfrm>
            <a:off x="3357554" y="1071546"/>
            <a:ext cx="235745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6143636" y="2571744"/>
            <a:ext cx="1643074" cy="1714512"/>
          </a:xfrm>
          <a:prstGeom prst="roundRect">
            <a:avLst>
              <a:gd name="adj" fmla="val 681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TextBox 158"/>
          <p:cNvSpPr txBox="1"/>
          <p:nvPr/>
        </p:nvSpPr>
        <p:spPr>
          <a:xfrm>
            <a:off x="6286512" y="2643182"/>
            <a:ext cx="14205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printTree</a:t>
            </a:r>
            <a:r>
              <a:rPr lang="en-US" sz="1100" dirty="0" smtClean="0"/>
              <a:t>()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(current)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</a:p>
        </p:txBody>
      </p:sp>
      <p:grpSp>
        <p:nvGrpSpPr>
          <p:cNvPr id="228" name="Group 103"/>
          <p:cNvGrpSpPr/>
          <p:nvPr/>
        </p:nvGrpSpPr>
        <p:grpSpPr>
          <a:xfrm rot="18914804">
            <a:off x="5978041" y="2805445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9" name="Group 28"/>
          <p:cNvGrpSpPr/>
          <p:nvPr/>
        </p:nvGrpSpPr>
        <p:grpSpPr>
          <a:xfrm>
            <a:off x="3214678" y="500042"/>
            <a:ext cx="2643206" cy="1318335"/>
            <a:chOff x="3048000" y="3593646"/>
            <a:chExt cx="3048000" cy="3188154"/>
          </a:xfrm>
        </p:grpSpPr>
        <p:grpSp>
          <p:nvGrpSpPr>
            <p:cNvPr id="23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7" name="Round Same Side Corner Rectangle 1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286116" y="714356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90" name="Rectangle 189"/>
          <p:cNvSpPr/>
          <p:nvPr/>
        </p:nvSpPr>
        <p:spPr>
          <a:xfrm>
            <a:off x="3357554" y="1071546"/>
            <a:ext cx="235745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28"/>
          <p:cNvGrpSpPr/>
          <p:nvPr/>
        </p:nvGrpSpPr>
        <p:grpSpPr>
          <a:xfrm>
            <a:off x="3143240" y="2500306"/>
            <a:ext cx="2643206" cy="1857388"/>
            <a:chOff x="3048000" y="3593646"/>
            <a:chExt cx="3048000" cy="3188154"/>
          </a:xfrm>
        </p:grpSpPr>
        <p:grpSp>
          <p:nvGrpSpPr>
            <p:cNvPr id="17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78" name="Round Same Side Corner Rectangle 17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3214678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6" name="Rectangle 185"/>
          <p:cNvSpPr/>
          <p:nvPr/>
        </p:nvSpPr>
        <p:spPr>
          <a:xfrm>
            <a:off x="3286116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786322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219336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141661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2500306"/>
            <a:ext cx="2702404" cy="182403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14678" y="285728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12045" y="571480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71480"/>
            <a:ext cx="2428892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2844" y="5713426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13" name="Group 60"/>
          <p:cNvGrpSpPr/>
          <p:nvPr/>
        </p:nvGrpSpPr>
        <p:grpSpPr>
          <a:xfrm>
            <a:off x="7000892" y="5357826"/>
            <a:ext cx="1857388" cy="319883"/>
            <a:chOff x="4429084" y="3603501"/>
            <a:chExt cx="6539348" cy="1397136"/>
          </a:xfrm>
          <a:solidFill>
            <a:srgbClr val="92D050"/>
          </a:solidFill>
        </p:grpSpPr>
        <p:sp>
          <p:nvSpPr>
            <p:cNvPr id="81" name="Isosceles Triangle 8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Insert(Comparable data)</a:t>
              </a:r>
              <a:endParaRPr lang="en-SG" sz="1200" dirty="0"/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H="1">
            <a:off x="1464927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2035476" y="60361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2035476" y="61885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035476" y="6340971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2035476" y="6464796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/>
          <p:cNvGrpSpPr/>
          <p:nvPr/>
        </p:nvGrpSpPr>
        <p:grpSpPr>
          <a:xfrm>
            <a:off x="7572396" y="4929198"/>
            <a:ext cx="1285884" cy="748511"/>
            <a:chOff x="4429084" y="3603501"/>
            <a:chExt cx="6539348" cy="1583968"/>
          </a:xfrm>
          <a:solidFill>
            <a:srgbClr val="92D050"/>
          </a:solidFill>
        </p:grpSpPr>
        <p:sp>
          <p:nvSpPr>
            <p:cNvPr id="80" name="Isosceles Triangle 79"/>
            <p:cNvSpPr/>
            <p:nvPr/>
          </p:nvSpPr>
          <p:spPr>
            <a:xfrm rot="10800000">
              <a:off x="4429084" y="4350843"/>
              <a:ext cx="285753" cy="836626"/>
            </a:xfrm>
            <a:prstGeom prst="triangle">
              <a:avLst/>
            </a:prstGeom>
            <a:solidFill>
              <a:srgbClr val="92D05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29121" y="3603501"/>
              <a:ext cx="6539311" cy="825632"/>
            </a:xfrm>
            <a:prstGeom prst="rect">
              <a:avLst/>
            </a:prstGeom>
            <a:solidFill>
              <a:srgbClr val="92D05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printTree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7" name="Group 77"/>
          <p:cNvGrpSpPr/>
          <p:nvPr/>
        </p:nvGrpSpPr>
        <p:grpSpPr>
          <a:xfrm>
            <a:off x="7572396" y="4929198"/>
            <a:ext cx="73479" cy="571504"/>
            <a:chOff x="642910" y="4929198"/>
            <a:chExt cx="142876" cy="1787538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8"/>
          <p:cNvGrpSpPr/>
          <p:nvPr/>
        </p:nvGrpSpPr>
        <p:grpSpPr>
          <a:xfrm>
            <a:off x="3214678" y="357166"/>
            <a:ext cx="2643206" cy="131833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1" name="Round Same Side Corner Rectangle 1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3286116" y="57148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357554" y="857232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5400000">
            <a:off x="269516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6200000" flipH="1">
            <a:off x="274922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 flipH="1">
            <a:off x="274922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274922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274922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341113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346518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346518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346518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 flipH="1">
            <a:off x="346518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412392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17798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417798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417798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417798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483989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6200000" flipH="1">
            <a:off x="489394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6200000" flipH="1">
            <a:off x="489394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489394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 flipH="1">
            <a:off x="489394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552683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6200000" flipH="1">
            <a:off x="5606740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5606740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H="1">
            <a:off x="5606740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5606740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268652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6200000" flipH="1">
            <a:off x="6322709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6200000" flipH="1">
            <a:off x="632270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6322709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6322709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6911594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H="1">
            <a:off x="6965651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6200000" flipH="1">
            <a:off x="6965651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6200000" flipH="1">
            <a:off x="6965651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6965651" y="6464793"/>
            <a:ext cx="71434" cy="635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7554536" y="580352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7608593" y="60361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991102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>
            <a:off x="1411663" y="5801930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16200000" flipH="1">
            <a:off x="7607799" y="61885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7536997" y="6340968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16200000" flipH="1">
            <a:off x="7465559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689397" y="6321920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6200000" flipH="1">
            <a:off x="75369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16200000" flipH="1">
            <a:off x="7689397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7751311" y="6464796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16200000" flipH="1">
            <a:off x="7751311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6200000" flipH="1">
            <a:off x="782274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8"/>
          <p:cNvGrpSpPr/>
          <p:nvPr/>
        </p:nvGrpSpPr>
        <p:grpSpPr>
          <a:xfrm>
            <a:off x="3428992" y="2500306"/>
            <a:ext cx="2643206" cy="1857388"/>
            <a:chOff x="3048000" y="3593646"/>
            <a:chExt cx="3048000" cy="3188154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1" name="Round Same Side Corner Rectangle 18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Rectangle 17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500430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3571868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8"/>
          <p:cNvGrpSpPr/>
          <p:nvPr/>
        </p:nvGrpSpPr>
        <p:grpSpPr>
          <a:xfrm>
            <a:off x="3357554" y="2500306"/>
            <a:ext cx="2643206" cy="1857388"/>
            <a:chOff x="3048000" y="3593646"/>
            <a:chExt cx="3048000" cy="3188154"/>
          </a:xfrm>
        </p:grpSpPr>
        <p:grpSp>
          <p:nvGrpSpPr>
            <p:cNvPr id="2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0" name="Round Same Side Corner Rectangle 249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9" name="Rectangle 248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3428992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53" name="Rectangle 252"/>
          <p:cNvSpPr/>
          <p:nvPr/>
        </p:nvSpPr>
        <p:spPr>
          <a:xfrm>
            <a:off x="3500430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8"/>
          <p:cNvGrpSpPr/>
          <p:nvPr/>
        </p:nvGrpSpPr>
        <p:grpSpPr>
          <a:xfrm>
            <a:off x="3286116" y="2500306"/>
            <a:ext cx="2643206" cy="1857388"/>
            <a:chOff x="3048000" y="3593646"/>
            <a:chExt cx="3048000" cy="3188154"/>
          </a:xfrm>
        </p:grpSpPr>
        <p:grpSp>
          <p:nvGrpSpPr>
            <p:cNvPr id="31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57" name="Round Same Side Corner Rectangle 25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3357554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260" name="Rectangle 259"/>
          <p:cNvSpPr/>
          <p:nvPr/>
        </p:nvSpPr>
        <p:spPr>
          <a:xfrm>
            <a:off x="3428992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8"/>
          <p:cNvGrpSpPr/>
          <p:nvPr/>
        </p:nvGrpSpPr>
        <p:grpSpPr>
          <a:xfrm>
            <a:off x="3214678" y="428604"/>
            <a:ext cx="2643206" cy="1318335"/>
            <a:chOff x="3048000" y="3593646"/>
            <a:chExt cx="3048000" cy="3188154"/>
          </a:xfrm>
        </p:grpSpPr>
        <p:grpSp>
          <p:nvGrpSpPr>
            <p:cNvPr id="225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64" name="Round Same Side Corner Rectangle 263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3" name="Rectangle 262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3286116" y="642918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67" name="Rectangle 266"/>
          <p:cNvSpPr/>
          <p:nvPr/>
        </p:nvSpPr>
        <p:spPr>
          <a:xfrm>
            <a:off x="3357554" y="928670"/>
            <a:ext cx="2357454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8"/>
          <p:cNvGrpSpPr/>
          <p:nvPr/>
        </p:nvGrpSpPr>
        <p:grpSpPr>
          <a:xfrm>
            <a:off x="3214678" y="2500306"/>
            <a:ext cx="2643206" cy="2000264"/>
            <a:chOff x="3048000" y="3593646"/>
            <a:chExt cx="3048000" cy="3188154"/>
          </a:xfrm>
        </p:grpSpPr>
        <p:grpSp>
          <p:nvGrpSpPr>
            <p:cNvPr id="22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71" name="Round Same Side Corner Rectangle 27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214678" y="2857496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void 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printTree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 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if(size == 0)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("Empty");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else {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System.out.println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("Tree contents:");	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inorder</a:t>
            </a:r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(root);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	}</a:t>
            </a:r>
          </a:p>
          <a:p>
            <a:pPr defTabSz="171450"/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	}</a:t>
            </a:r>
            <a:endParaRPr lang="en-US" sz="1000" dirty="0"/>
          </a:p>
        </p:txBody>
      </p:sp>
      <p:sp>
        <p:nvSpPr>
          <p:cNvPr id="274" name="Rectangle 273"/>
          <p:cNvSpPr/>
          <p:nvPr/>
        </p:nvSpPr>
        <p:spPr>
          <a:xfrm>
            <a:off x="3357554" y="3226828"/>
            <a:ext cx="2357454" cy="7736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286116" y="250030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428728" y="4071942"/>
            <a:ext cx="2071702" cy="2857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6143636" y="2571744"/>
            <a:ext cx="1643074" cy="1714512"/>
          </a:xfrm>
          <a:prstGeom prst="roundRect">
            <a:avLst>
              <a:gd name="adj" fmla="val 681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TextBox 158"/>
          <p:cNvSpPr txBox="1"/>
          <p:nvPr/>
        </p:nvSpPr>
        <p:spPr>
          <a:xfrm>
            <a:off x="6286512" y="2643182"/>
            <a:ext cx="14205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printTree</a:t>
            </a:r>
            <a:r>
              <a:rPr lang="en-US" sz="1100" dirty="0" smtClean="0"/>
              <a:t>()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(current)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current.left</a:t>
            </a:r>
            <a:r>
              <a:rPr lang="en-US" sz="1100" dirty="0" smtClean="0"/>
              <a:t>)</a:t>
            </a:r>
          </a:p>
          <a:p>
            <a:pPr algn="ctr"/>
            <a:r>
              <a:rPr lang="en-US" sz="1100" dirty="0" err="1" smtClean="0"/>
              <a:t>inorder</a:t>
            </a:r>
            <a:r>
              <a:rPr lang="en-US" sz="1100" dirty="0" smtClean="0"/>
              <a:t>(</a:t>
            </a:r>
            <a:r>
              <a:rPr lang="en-US" sz="1100" dirty="0" err="1" smtClean="0"/>
              <a:t>current.right</a:t>
            </a:r>
            <a:r>
              <a:rPr lang="en-US" sz="1100" dirty="0" smtClean="0"/>
              <a:t>)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215074" y="3000372"/>
            <a:ext cx="1500198" cy="21431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28" name="Group 103"/>
          <p:cNvGrpSpPr/>
          <p:nvPr/>
        </p:nvGrpSpPr>
        <p:grpSpPr>
          <a:xfrm rot="18914804">
            <a:off x="7603079" y="3072801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9" name="Group 28"/>
          <p:cNvGrpSpPr/>
          <p:nvPr/>
        </p:nvGrpSpPr>
        <p:grpSpPr>
          <a:xfrm>
            <a:off x="3214678" y="500042"/>
            <a:ext cx="2643206" cy="1318335"/>
            <a:chOff x="3048000" y="3593646"/>
            <a:chExt cx="3048000" cy="3188154"/>
          </a:xfrm>
        </p:grpSpPr>
        <p:grpSp>
          <p:nvGrpSpPr>
            <p:cNvPr id="23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87" name="Round Same Side Corner Rectangle 186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286116" y="714356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190" name="Rectangle 189"/>
          <p:cNvSpPr/>
          <p:nvPr/>
        </p:nvSpPr>
        <p:spPr>
          <a:xfrm>
            <a:off x="3357554" y="1071546"/>
            <a:ext cx="235745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8"/>
          <p:cNvGrpSpPr/>
          <p:nvPr/>
        </p:nvGrpSpPr>
        <p:grpSpPr>
          <a:xfrm>
            <a:off x="3143240" y="2500306"/>
            <a:ext cx="2643206" cy="1857388"/>
            <a:chOff x="3048000" y="3593646"/>
            <a:chExt cx="3048000" cy="3188154"/>
          </a:xfrm>
        </p:grpSpPr>
        <p:grpSp>
          <p:nvGrpSpPr>
            <p:cNvPr id="232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78" name="Round Same Side Corner Rectangle 177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3214678" y="2786058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86" name="Rectangle 185"/>
          <p:cNvSpPr/>
          <p:nvPr/>
        </p:nvSpPr>
        <p:spPr>
          <a:xfrm>
            <a:off x="3286116" y="3143248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253282"/>
            <a:ext cx="3546020" cy="1961272"/>
            <a:chOff x="3048000" y="3593646"/>
            <a:chExt cx="3048000" cy="1067143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1067143"/>
              <a:chOff x="1752600" y="1764846"/>
              <a:chExt cx="3429000" cy="1067143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92698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741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34342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SG" sz="1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4" name="Rectangle 13"/>
          <p:cNvSpPr/>
          <p:nvPr/>
        </p:nvSpPr>
        <p:spPr>
          <a:xfrm>
            <a:off x="297960" y="928670"/>
            <a:ext cx="3273908" cy="42862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462092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  <a:endParaRPr lang="en-SG" sz="1600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285720" y="5643578"/>
            <a:ext cx="142876" cy="500066"/>
            <a:chOff x="642910" y="4929198"/>
            <a:chExt cx="142876" cy="178753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/>
          <p:cNvSpPr/>
          <p:nvPr/>
        </p:nvSpPr>
        <p:spPr>
          <a:xfrm>
            <a:off x="1428728" y="1142984"/>
            <a:ext cx="1214446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7" name="Group 36"/>
          <p:cNvGrpSpPr/>
          <p:nvPr/>
        </p:nvGrpSpPr>
        <p:grpSpPr>
          <a:xfrm>
            <a:off x="1534552" y="428604"/>
            <a:ext cx="679994" cy="620245"/>
            <a:chOff x="1534552" y="554962"/>
            <a:chExt cx="679994" cy="620245"/>
          </a:xfrm>
        </p:grpSpPr>
        <p:grpSp>
          <p:nvGrpSpPr>
            <p:cNvPr id="35" name="Group 34"/>
            <p:cNvGrpSpPr/>
            <p:nvPr/>
          </p:nvGrpSpPr>
          <p:grpSpPr>
            <a:xfrm>
              <a:off x="1571604" y="571480"/>
              <a:ext cx="569595" cy="603727"/>
              <a:chOff x="3000366" y="698481"/>
              <a:chExt cx="1423991" cy="1744100"/>
            </a:xfrm>
          </p:grpSpPr>
          <p:sp>
            <p:nvSpPr>
              <p:cNvPr id="34" name="Right Triangle 33"/>
              <p:cNvSpPr/>
              <p:nvPr/>
            </p:nvSpPr>
            <p:spPr>
              <a:xfrm rot="13276750" flipH="1">
                <a:off x="3827973" y="1145450"/>
                <a:ext cx="178593" cy="1297131"/>
              </a:xfrm>
              <a:prstGeom prst="rtTriangle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000366" y="698481"/>
                <a:ext cx="1423991" cy="654047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534552" y="554962"/>
              <a:ext cx="6799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Undefined</a:t>
              </a:r>
              <a:endParaRPr lang="en-SG" sz="900" dirty="0"/>
            </a:p>
          </p:txBody>
        </p:sp>
      </p:grpSp>
      <p:grpSp>
        <p:nvGrpSpPr>
          <p:cNvPr id="38" name="Group 37"/>
          <p:cNvGrpSpPr/>
          <p:nvPr/>
        </p:nvGrpSpPr>
        <p:grpSpPr>
          <a:xfrm rot="3989355">
            <a:off x="3431197" y="339266"/>
            <a:ext cx="87419" cy="192924"/>
            <a:chOff x="1893075" y="2071678"/>
            <a:chExt cx="1035851" cy="2286016"/>
          </a:xfrm>
        </p:grpSpPr>
        <p:sp>
          <p:nvSpPr>
            <p:cNvPr id="39" name="Isosceles Triangle 38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Flowchart: Manual Operation 39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Flowchart: Delay 40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Flowchart: Delay 41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1406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253284"/>
            <a:ext cx="3546020" cy="1746958"/>
            <a:chOff x="3048000" y="3593647"/>
            <a:chExt cx="3048000" cy="950533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7"/>
              <a:ext cx="3048000" cy="950533"/>
              <a:chOff x="1752600" y="1764847"/>
              <a:chExt cx="3429000" cy="950533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7"/>
                <a:ext cx="3429000" cy="950533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8103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766780"/>
              <a:ext cx="2895600" cy="73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1429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34342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SG" sz="1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4" name="Rectangle 13"/>
          <p:cNvSpPr/>
          <p:nvPr/>
        </p:nvSpPr>
        <p:spPr>
          <a:xfrm>
            <a:off x="297960" y="928670"/>
            <a:ext cx="3273908" cy="42862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462092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  <a:endParaRPr lang="en-SG" sz="1600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1428728" y="1142984"/>
            <a:ext cx="1214446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7"/>
          <p:cNvGrpSpPr/>
          <p:nvPr/>
        </p:nvGrpSpPr>
        <p:grpSpPr>
          <a:xfrm>
            <a:off x="168724" y="2143115"/>
            <a:ext cx="3546020" cy="2357451"/>
            <a:chOff x="3048000" y="3593646"/>
            <a:chExt cx="3048000" cy="1282707"/>
          </a:xfrm>
        </p:grpSpPr>
        <p:grpSp>
          <p:nvGrpSpPr>
            <p:cNvPr id="22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318" y="207167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242406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private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renderer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defTabSz="179388">
              <a:tabLst>
                <a:tab pos="88900" algn="l"/>
              </a:tabLst>
            </a:pP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	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 defTabSz="179388">
              <a:tabLst>
                <a:tab pos="88900" algn="l"/>
              </a:tabLst>
            </a:pP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SG" sz="900" dirty="0"/>
          </a:p>
        </p:txBody>
      </p:sp>
      <p:sp>
        <p:nvSpPr>
          <p:cNvPr id="33" name="Rectangle 32"/>
          <p:cNvSpPr/>
          <p:nvPr/>
        </p:nvSpPr>
        <p:spPr>
          <a:xfrm>
            <a:off x="297960" y="2714620"/>
            <a:ext cx="3273908" cy="57150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720" y="3429000"/>
            <a:ext cx="3286148" cy="9667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071538" y="3071810"/>
            <a:ext cx="2214578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357422" y="1643050"/>
            <a:ext cx="928694" cy="214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14282" y="2571745"/>
            <a:ext cx="714380" cy="357189"/>
            <a:chOff x="1534553" y="554962"/>
            <a:chExt cx="798241" cy="464095"/>
          </a:xfrm>
        </p:grpSpPr>
        <p:grpSp>
          <p:nvGrpSpPr>
            <p:cNvPr id="40" name="Group 34"/>
            <p:cNvGrpSpPr/>
            <p:nvPr/>
          </p:nvGrpSpPr>
          <p:grpSpPr>
            <a:xfrm>
              <a:off x="1571604" y="571480"/>
              <a:ext cx="681365" cy="447577"/>
              <a:chOff x="3000369" y="698481"/>
              <a:chExt cx="1703418" cy="1293000"/>
            </a:xfrm>
          </p:grpSpPr>
          <p:sp>
            <p:nvSpPr>
              <p:cNvPr id="42" name="Right Triangle 41"/>
              <p:cNvSpPr/>
              <p:nvPr/>
            </p:nvSpPr>
            <p:spPr>
              <a:xfrm rot="10800000" flipH="1">
                <a:off x="3705983" y="1145447"/>
                <a:ext cx="178593" cy="846034"/>
              </a:xfrm>
              <a:prstGeom prst="rtTriangle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00369" y="698481"/>
                <a:ext cx="1703418" cy="654049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534553" y="554962"/>
              <a:ext cx="798241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Undefined</a:t>
              </a:r>
              <a:endParaRPr lang="en-SG" sz="900" dirty="0"/>
            </a:p>
          </p:txBody>
        </p:sp>
      </p:grpSp>
      <p:grpSp>
        <p:nvGrpSpPr>
          <p:cNvPr id="45" name="Group 34"/>
          <p:cNvGrpSpPr/>
          <p:nvPr/>
        </p:nvGrpSpPr>
        <p:grpSpPr>
          <a:xfrm>
            <a:off x="1822213" y="857232"/>
            <a:ext cx="106581" cy="214314"/>
            <a:chOff x="4070049" y="1063515"/>
            <a:chExt cx="266453" cy="619130"/>
          </a:xfrm>
        </p:grpSpPr>
        <p:sp>
          <p:nvSpPr>
            <p:cNvPr id="47" name="Right Triangle 4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rot="3989355">
            <a:off x="3431197" y="339266"/>
            <a:ext cx="87419" cy="192924"/>
            <a:chOff x="1893075" y="2071678"/>
            <a:chExt cx="1035851" cy="2286016"/>
          </a:xfrm>
        </p:grpSpPr>
        <p:sp>
          <p:nvSpPr>
            <p:cNvPr id="50" name="Isosceles Triangle 4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lowchart: Manual Operation 5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Flowchart: Delay 5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Flowchart: Delay 5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/>
          <p:cNvGrpSpPr/>
          <p:nvPr/>
        </p:nvGrpSpPr>
        <p:grpSpPr>
          <a:xfrm rot="3989355">
            <a:off x="3419736" y="2196654"/>
            <a:ext cx="87419" cy="192924"/>
            <a:chOff x="1893075" y="2071678"/>
            <a:chExt cx="1035851" cy="2286016"/>
          </a:xfrm>
        </p:grpSpPr>
        <p:sp>
          <p:nvSpPr>
            <p:cNvPr id="55" name="Isosceles Triangle 54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Flowchart: Manual Operation 5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Flowchart: Delay 5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Flowchart: Delay 5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000364" y="2143116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42910" y="5143512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62" name="Isosceles Triangle 6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createChart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cxnSp>
        <p:nvCxnSpPr>
          <p:cNvPr id="64" name="Straight Connector 63"/>
          <p:cNvCxnSpPr/>
          <p:nvPr/>
        </p:nvCxnSpPr>
        <p:spPr>
          <a:xfrm rot="5400000">
            <a:off x="624256" y="587495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24"/>
          <p:cNvGrpSpPr/>
          <p:nvPr/>
        </p:nvGrpSpPr>
        <p:grpSpPr>
          <a:xfrm>
            <a:off x="714348" y="5072074"/>
            <a:ext cx="142876" cy="500066"/>
            <a:chOff x="642910" y="4929198"/>
            <a:chExt cx="142876" cy="178753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1406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253284"/>
            <a:ext cx="3546020" cy="1746958"/>
            <a:chOff x="3048000" y="3593647"/>
            <a:chExt cx="3048000" cy="950533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7"/>
              <a:ext cx="3048000" cy="950533"/>
              <a:chOff x="1752600" y="1764847"/>
              <a:chExt cx="3429000" cy="950533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7"/>
                <a:ext cx="3429000" cy="950533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8103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766780"/>
              <a:ext cx="2895600" cy="73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1429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34342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SG" sz="1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4" name="Rectangle 13"/>
          <p:cNvSpPr/>
          <p:nvPr/>
        </p:nvSpPr>
        <p:spPr>
          <a:xfrm>
            <a:off x="297960" y="928670"/>
            <a:ext cx="3273908" cy="42862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462092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  <a:endParaRPr lang="en-SG" sz="1600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1428728" y="1142984"/>
            <a:ext cx="1214446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8724" y="2143115"/>
            <a:ext cx="3546020" cy="2357451"/>
            <a:chOff x="3048000" y="3593646"/>
            <a:chExt cx="3048000" cy="1282707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318" y="207167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242406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private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renderer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defTabSz="179388">
              <a:tabLst>
                <a:tab pos="88900" algn="l"/>
              </a:tabLst>
            </a:pP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	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 defTabSz="179388">
              <a:tabLst>
                <a:tab pos="88900" algn="l"/>
              </a:tabLst>
            </a:pP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SG" sz="900" dirty="0"/>
          </a:p>
        </p:txBody>
      </p:sp>
      <p:sp>
        <p:nvSpPr>
          <p:cNvPr id="33" name="Rectangle 32"/>
          <p:cNvSpPr/>
          <p:nvPr/>
        </p:nvSpPr>
        <p:spPr>
          <a:xfrm>
            <a:off x="297960" y="2714620"/>
            <a:ext cx="3273908" cy="57150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720" y="3429000"/>
            <a:ext cx="3286148" cy="9667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071538" y="3071810"/>
            <a:ext cx="2214578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357422" y="1643050"/>
            <a:ext cx="928694" cy="214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8"/>
          <p:cNvGrpSpPr/>
          <p:nvPr/>
        </p:nvGrpSpPr>
        <p:grpSpPr>
          <a:xfrm>
            <a:off x="214282" y="2571745"/>
            <a:ext cx="714380" cy="357189"/>
            <a:chOff x="1534553" y="554962"/>
            <a:chExt cx="798241" cy="464095"/>
          </a:xfrm>
        </p:grpSpPr>
        <p:grpSp>
          <p:nvGrpSpPr>
            <p:cNvPr id="16" name="Group 34"/>
            <p:cNvGrpSpPr/>
            <p:nvPr/>
          </p:nvGrpSpPr>
          <p:grpSpPr>
            <a:xfrm>
              <a:off x="1571604" y="571480"/>
              <a:ext cx="681365" cy="447577"/>
              <a:chOff x="3000369" y="698481"/>
              <a:chExt cx="1703418" cy="1293000"/>
            </a:xfrm>
          </p:grpSpPr>
          <p:sp>
            <p:nvSpPr>
              <p:cNvPr id="42" name="Right Triangle 41"/>
              <p:cNvSpPr/>
              <p:nvPr/>
            </p:nvSpPr>
            <p:spPr>
              <a:xfrm rot="10800000" flipH="1">
                <a:off x="3705983" y="1145447"/>
                <a:ext cx="178593" cy="846034"/>
              </a:xfrm>
              <a:prstGeom prst="rtTriangle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00369" y="698481"/>
                <a:ext cx="1703418" cy="654049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534553" y="554962"/>
              <a:ext cx="798241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Undefined</a:t>
              </a:r>
              <a:endParaRPr lang="en-SG" sz="900" dirty="0"/>
            </a:p>
          </p:txBody>
        </p:sp>
      </p:grpSp>
      <p:grpSp>
        <p:nvGrpSpPr>
          <p:cNvPr id="17" name="Group 34"/>
          <p:cNvGrpSpPr/>
          <p:nvPr/>
        </p:nvGrpSpPr>
        <p:grpSpPr>
          <a:xfrm>
            <a:off x="1822213" y="857232"/>
            <a:ext cx="106581" cy="214314"/>
            <a:chOff x="4070049" y="1063515"/>
            <a:chExt cx="266453" cy="619130"/>
          </a:xfrm>
        </p:grpSpPr>
        <p:sp>
          <p:nvSpPr>
            <p:cNvPr id="47" name="Right Triangle 4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48"/>
          <p:cNvGrpSpPr/>
          <p:nvPr/>
        </p:nvGrpSpPr>
        <p:grpSpPr>
          <a:xfrm rot="3989355">
            <a:off x="3431197" y="339266"/>
            <a:ext cx="87419" cy="192924"/>
            <a:chOff x="1893075" y="2071678"/>
            <a:chExt cx="1035851" cy="2286016"/>
          </a:xfrm>
        </p:grpSpPr>
        <p:sp>
          <p:nvSpPr>
            <p:cNvPr id="50" name="Isosceles Triangle 4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lowchart: Manual Operation 5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Flowchart: Delay 5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Flowchart: Delay 5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" name="Group 53"/>
          <p:cNvGrpSpPr/>
          <p:nvPr/>
        </p:nvGrpSpPr>
        <p:grpSpPr>
          <a:xfrm rot="3989355">
            <a:off x="3419736" y="2196654"/>
            <a:ext cx="87419" cy="192924"/>
            <a:chOff x="1893075" y="2071678"/>
            <a:chExt cx="1035851" cy="2286016"/>
          </a:xfrm>
        </p:grpSpPr>
        <p:sp>
          <p:nvSpPr>
            <p:cNvPr id="55" name="Isosceles Triangle 54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Flowchart: Manual Operation 5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Flowchart: Delay 5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Flowchart: Delay 5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000364" y="2143116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grpSp>
        <p:nvGrpSpPr>
          <p:cNvPr id="22" name="Group 60"/>
          <p:cNvGrpSpPr/>
          <p:nvPr/>
        </p:nvGrpSpPr>
        <p:grpSpPr>
          <a:xfrm>
            <a:off x="642910" y="5143512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62" name="Isosceles Triangle 6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createChart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cxnSp>
        <p:nvCxnSpPr>
          <p:cNvPr id="64" name="Straight Connector 63"/>
          <p:cNvCxnSpPr/>
          <p:nvPr/>
        </p:nvCxnSpPr>
        <p:spPr>
          <a:xfrm rot="5400000">
            <a:off x="624256" y="587495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4"/>
          <p:cNvGrpSpPr/>
          <p:nvPr/>
        </p:nvGrpSpPr>
        <p:grpSpPr>
          <a:xfrm>
            <a:off x="714348" y="5072074"/>
            <a:ext cx="142876" cy="500066"/>
            <a:chOff x="642910" y="4929198"/>
            <a:chExt cx="142876" cy="178753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103"/>
          <p:cNvGrpSpPr/>
          <p:nvPr/>
        </p:nvGrpSpPr>
        <p:grpSpPr>
          <a:xfrm rot="18914804">
            <a:off x="3191958" y="2305378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61" name="Rectangle 60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1406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253284"/>
            <a:ext cx="3546020" cy="1746958"/>
            <a:chOff x="3048000" y="3593647"/>
            <a:chExt cx="3048000" cy="950533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7"/>
              <a:ext cx="3048000" cy="950533"/>
              <a:chOff x="1752600" y="1764847"/>
              <a:chExt cx="3429000" cy="950533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7"/>
                <a:ext cx="3429000" cy="950533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8103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766780"/>
              <a:ext cx="2895600" cy="73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34342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SG" sz="1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4" name="Rectangle 13"/>
          <p:cNvSpPr/>
          <p:nvPr/>
        </p:nvSpPr>
        <p:spPr>
          <a:xfrm>
            <a:off x="297960" y="928670"/>
            <a:ext cx="3273908" cy="42862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462092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596" y="5786454"/>
            <a:ext cx="8572560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createChart</a:t>
            </a:r>
            <a:r>
              <a:rPr lang="en-US" sz="1600" dirty="0" smtClean="0"/>
              <a:t>()</a:t>
            </a:r>
            <a:endParaRPr lang="en-SG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428728" y="1142984"/>
            <a:ext cx="1214446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8724" y="2143115"/>
            <a:ext cx="3546020" cy="2357451"/>
            <a:chOff x="3048000" y="3593646"/>
            <a:chExt cx="3048000" cy="1282707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318" y="207167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242406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private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renderer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defTabSz="179388">
              <a:tabLst>
                <a:tab pos="88900" algn="l"/>
              </a:tabLst>
            </a:pP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	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 defTabSz="179388">
              <a:tabLst>
                <a:tab pos="88900" algn="l"/>
              </a:tabLst>
            </a:pP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SG" sz="900" dirty="0"/>
          </a:p>
        </p:txBody>
      </p:sp>
      <p:sp>
        <p:nvSpPr>
          <p:cNvPr id="33" name="Rectangle 32"/>
          <p:cNvSpPr/>
          <p:nvPr/>
        </p:nvSpPr>
        <p:spPr>
          <a:xfrm>
            <a:off x="297960" y="2714620"/>
            <a:ext cx="3273908" cy="57150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720" y="3429000"/>
            <a:ext cx="3286148" cy="9667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071538" y="3071810"/>
            <a:ext cx="2214578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357422" y="1643050"/>
            <a:ext cx="928694" cy="214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38"/>
          <p:cNvGrpSpPr/>
          <p:nvPr/>
        </p:nvGrpSpPr>
        <p:grpSpPr>
          <a:xfrm>
            <a:off x="214282" y="2571745"/>
            <a:ext cx="714380" cy="357189"/>
            <a:chOff x="1534553" y="554962"/>
            <a:chExt cx="798241" cy="464095"/>
          </a:xfrm>
        </p:grpSpPr>
        <p:grpSp>
          <p:nvGrpSpPr>
            <p:cNvPr id="16" name="Group 34"/>
            <p:cNvGrpSpPr/>
            <p:nvPr/>
          </p:nvGrpSpPr>
          <p:grpSpPr>
            <a:xfrm>
              <a:off x="1571604" y="571480"/>
              <a:ext cx="681365" cy="447577"/>
              <a:chOff x="3000369" y="698481"/>
              <a:chExt cx="1703418" cy="1293000"/>
            </a:xfrm>
          </p:grpSpPr>
          <p:sp>
            <p:nvSpPr>
              <p:cNvPr id="42" name="Right Triangle 41"/>
              <p:cNvSpPr/>
              <p:nvPr/>
            </p:nvSpPr>
            <p:spPr>
              <a:xfrm rot="10800000" flipH="1">
                <a:off x="3705983" y="1145447"/>
                <a:ext cx="178593" cy="846034"/>
              </a:xfrm>
              <a:prstGeom prst="rtTriangle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00369" y="698481"/>
                <a:ext cx="1703418" cy="654049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534553" y="554962"/>
              <a:ext cx="798241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Undefined</a:t>
              </a:r>
              <a:endParaRPr lang="en-SG" sz="900" dirty="0"/>
            </a:p>
          </p:txBody>
        </p:sp>
      </p:grpSp>
      <p:grpSp>
        <p:nvGrpSpPr>
          <p:cNvPr id="17" name="Group 34"/>
          <p:cNvGrpSpPr/>
          <p:nvPr/>
        </p:nvGrpSpPr>
        <p:grpSpPr>
          <a:xfrm>
            <a:off x="1822213" y="857232"/>
            <a:ext cx="106581" cy="214314"/>
            <a:chOff x="4070049" y="1063515"/>
            <a:chExt cx="266453" cy="619130"/>
          </a:xfrm>
        </p:grpSpPr>
        <p:sp>
          <p:nvSpPr>
            <p:cNvPr id="47" name="Right Triangle 4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48"/>
          <p:cNvGrpSpPr/>
          <p:nvPr/>
        </p:nvGrpSpPr>
        <p:grpSpPr>
          <a:xfrm rot="3989355">
            <a:off x="3431197" y="339266"/>
            <a:ext cx="87419" cy="192924"/>
            <a:chOff x="1893075" y="2071678"/>
            <a:chExt cx="1035851" cy="2286016"/>
          </a:xfrm>
        </p:grpSpPr>
        <p:sp>
          <p:nvSpPr>
            <p:cNvPr id="50" name="Isosceles Triangle 4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lowchart: Manual Operation 5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Flowchart: Delay 5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Flowchart: Delay 5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1" name="Group 53"/>
          <p:cNvGrpSpPr/>
          <p:nvPr/>
        </p:nvGrpSpPr>
        <p:grpSpPr>
          <a:xfrm rot="3989355">
            <a:off x="3419736" y="2196654"/>
            <a:ext cx="87419" cy="192924"/>
            <a:chOff x="1893075" y="2071678"/>
            <a:chExt cx="1035851" cy="2286016"/>
          </a:xfrm>
        </p:grpSpPr>
        <p:sp>
          <p:nvSpPr>
            <p:cNvPr id="55" name="Isosceles Triangle 54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Flowchart: Manual Operation 5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Flowchart: Delay 5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Flowchart: Delay 5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214302" y="6286520"/>
            <a:ext cx="2428872" cy="142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main(String[] </a:t>
            </a:r>
            <a:r>
              <a:rPr lang="en-US" sz="800" dirty="0" err="1" smtClean="0"/>
              <a:t>args</a:t>
            </a:r>
            <a:r>
              <a:rPr lang="en-US" sz="800" dirty="0" smtClean="0"/>
              <a:t>)</a:t>
            </a:r>
            <a:endParaRPr lang="en-SG" sz="800" dirty="0" smtClean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429391" y="6357959"/>
            <a:ext cx="142083" cy="7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4"/>
          <p:cNvGrpSpPr/>
          <p:nvPr/>
        </p:nvGrpSpPr>
        <p:grpSpPr>
          <a:xfrm>
            <a:off x="500034" y="5643578"/>
            <a:ext cx="142876" cy="500066"/>
            <a:chOff x="642910" y="4929198"/>
            <a:chExt cx="142876" cy="178753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03"/>
          <p:cNvGrpSpPr/>
          <p:nvPr/>
        </p:nvGrpSpPr>
        <p:grpSpPr>
          <a:xfrm rot="18914804">
            <a:off x="3191958" y="2305378"/>
            <a:ext cx="134912" cy="193936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61" name="Rectangle 60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9" name="Isosceles Triangle 68"/>
          <p:cNvSpPr/>
          <p:nvPr/>
        </p:nvSpPr>
        <p:spPr>
          <a:xfrm rot="10800000">
            <a:off x="428596" y="6000768"/>
            <a:ext cx="142876" cy="28575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1406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253284"/>
            <a:ext cx="3546020" cy="1746958"/>
            <a:chOff x="3048000" y="3593647"/>
            <a:chExt cx="3048000" cy="950533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7"/>
              <a:ext cx="3048000" cy="950533"/>
              <a:chOff x="1752600" y="1764847"/>
              <a:chExt cx="3429000" cy="950533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7"/>
                <a:ext cx="3429000" cy="950533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8103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766780"/>
              <a:ext cx="2895600" cy="73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34342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SG" sz="1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4" name="Rectangle 13"/>
          <p:cNvSpPr/>
          <p:nvPr/>
        </p:nvSpPr>
        <p:spPr>
          <a:xfrm>
            <a:off x="297960" y="928670"/>
            <a:ext cx="3273908" cy="42862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462092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596" y="5786454"/>
            <a:ext cx="8572560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createChart</a:t>
            </a:r>
            <a:r>
              <a:rPr lang="en-US" sz="1600" dirty="0" smtClean="0"/>
              <a:t>()</a:t>
            </a:r>
            <a:endParaRPr lang="en-SG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428728" y="1142984"/>
            <a:ext cx="1214446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8724" y="2143115"/>
            <a:ext cx="3546020" cy="2357451"/>
            <a:chOff x="3048000" y="3593646"/>
            <a:chExt cx="3048000" cy="1282707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318" y="207167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242406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private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renderer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defTabSz="179388">
              <a:tabLst>
                <a:tab pos="88900" algn="l"/>
              </a:tabLst>
            </a:pP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	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 defTabSz="179388">
              <a:tabLst>
                <a:tab pos="88900" algn="l"/>
              </a:tabLst>
            </a:pP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SG" sz="900" dirty="0"/>
          </a:p>
        </p:txBody>
      </p:sp>
      <p:sp>
        <p:nvSpPr>
          <p:cNvPr id="33" name="Rectangle 32"/>
          <p:cNvSpPr/>
          <p:nvPr/>
        </p:nvSpPr>
        <p:spPr>
          <a:xfrm>
            <a:off x="297960" y="2714620"/>
            <a:ext cx="3273908" cy="57150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720" y="3429000"/>
            <a:ext cx="3286148" cy="9667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071538" y="3071810"/>
            <a:ext cx="2214578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285984" y="1714488"/>
            <a:ext cx="1071570" cy="214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8"/>
          <p:cNvGrpSpPr/>
          <p:nvPr/>
        </p:nvGrpSpPr>
        <p:grpSpPr>
          <a:xfrm rot="3989355">
            <a:off x="3431197" y="339266"/>
            <a:ext cx="87419" cy="192924"/>
            <a:chOff x="1893075" y="2071678"/>
            <a:chExt cx="1035851" cy="2286016"/>
          </a:xfrm>
        </p:grpSpPr>
        <p:sp>
          <p:nvSpPr>
            <p:cNvPr id="50" name="Isosceles Triangle 4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lowchart: Manual Operation 5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Flowchart: Delay 5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Flowchart: Delay 5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Group 53"/>
          <p:cNvGrpSpPr/>
          <p:nvPr/>
        </p:nvGrpSpPr>
        <p:grpSpPr>
          <a:xfrm rot="3989355">
            <a:off x="3419736" y="2196654"/>
            <a:ext cx="87419" cy="192924"/>
            <a:chOff x="1893075" y="2071678"/>
            <a:chExt cx="1035851" cy="2286016"/>
          </a:xfrm>
        </p:grpSpPr>
        <p:sp>
          <p:nvSpPr>
            <p:cNvPr id="55" name="Isosceles Triangle 54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Flowchart: Manual Operation 5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Flowchart: Delay 5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Flowchart: Delay 5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214302" y="6286521"/>
            <a:ext cx="2428872" cy="142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main(String[] </a:t>
            </a:r>
            <a:r>
              <a:rPr lang="en-US" sz="800" dirty="0" err="1" smtClean="0"/>
              <a:t>args</a:t>
            </a:r>
            <a:r>
              <a:rPr lang="en-US" sz="800" dirty="0" smtClean="0"/>
              <a:t>)</a:t>
            </a:r>
            <a:endParaRPr lang="en-SG" sz="800" dirty="0" smtClean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429391" y="6357959"/>
            <a:ext cx="142083" cy="7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 rot="10800000">
            <a:off x="428596" y="6000768"/>
            <a:ext cx="142876" cy="28575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9" name="Group 58"/>
          <p:cNvGrpSpPr/>
          <p:nvPr/>
        </p:nvGrpSpPr>
        <p:grpSpPr>
          <a:xfrm>
            <a:off x="3786182" y="285730"/>
            <a:ext cx="3546020" cy="1571636"/>
            <a:chOff x="3048000" y="3593647"/>
            <a:chExt cx="3048000" cy="855139"/>
          </a:xfrm>
        </p:grpSpPr>
        <p:grpSp>
          <p:nvGrpSpPr>
            <p:cNvPr id="60" name="Group 8"/>
            <p:cNvGrpSpPr/>
            <p:nvPr/>
          </p:nvGrpSpPr>
          <p:grpSpPr>
            <a:xfrm>
              <a:off x="3048000" y="3593647"/>
              <a:ext cx="3048000" cy="855139"/>
              <a:chOff x="1752600" y="1764847"/>
              <a:chExt cx="3429000" cy="855139"/>
            </a:xfrm>
          </p:grpSpPr>
          <p:sp>
            <p:nvSpPr>
              <p:cNvPr id="70" name="Round Same Side Corner Rectangle 69"/>
              <p:cNvSpPr/>
              <p:nvPr/>
            </p:nvSpPr>
            <p:spPr>
              <a:xfrm>
                <a:off x="1752600" y="1764847"/>
                <a:ext cx="3429000" cy="85513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752600" y="1904999"/>
                <a:ext cx="3429000" cy="71498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124200" y="3749126"/>
              <a:ext cx="2895600" cy="660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867776" y="214291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2" name="Group 53"/>
          <p:cNvGrpSpPr/>
          <p:nvPr/>
        </p:nvGrpSpPr>
        <p:grpSpPr>
          <a:xfrm rot="3989355">
            <a:off x="7037194" y="339267"/>
            <a:ext cx="87419" cy="192924"/>
            <a:chOff x="1893075" y="2071678"/>
            <a:chExt cx="1035851" cy="2286016"/>
          </a:xfrm>
        </p:grpSpPr>
        <p:sp>
          <p:nvSpPr>
            <p:cNvPr id="83" name="Isosceles Triangle 82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Flowchart: Manual Operation 83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Flowchart: Delay 84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Flowchart: Delay 85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617822" y="285729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57620" y="571480"/>
            <a:ext cx="34290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361950">
              <a:tabLst>
                <a:tab pos="88900" algn="l"/>
                <a:tab pos="1778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 defTabSz="361950">
              <a:tabLst>
                <a:tab pos="88900" algn="l"/>
                <a:tab pos="177800" algn="l"/>
              </a:tabLst>
            </a:pP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errorIndicatorPaint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gray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errorIndicatorStroke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BasicStroke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1.0f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93" name="Rectangle 92"/>
          <p:cNvSpPr/>
          <p:nvPr/>
        </p:nvSpPr>
        <p:spPr>
          <a:xfrm>
            <a:off x="3915418" y="928671"/>
            <a:ext cx="3273908" cy="142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903178" y="1176340"/>
            <a:ext cx="3286148" cy="46671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rot="5400000">
            <a:off x="2964645" y="2250273"/>
            <a:ext cx="1428760" cy="5000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96623" y="5875751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714480" y="5143512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104" name="Isosceles Triangle 103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StatisticalBarRenderer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06" name="Group 24"/>
          <p:cNvGrpSpPr/>
          <p:nvPr/>
        </p:nvGrpSpPr>
        <p:grpSpPr>
          <a:xfrm>
            <a:off x="1785918" y="5072074"/>
            <a:ext cx="142876" cy="500066"/>
            <a:chOff x="642910" y="4929198"/>
            <a:chExt cx="142876" cy="1787538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34"/>
          <p:cNvGrpSpPr/>
          <p:nvPr/>
        </p:nvGrpSpPr>
        <p:grpSpPr>
          <a:xfrm>
            <a:off x="1822213" y="857232"/>
            <a:ext cx="106581" cy="214314"/>
            <a:chOff x="4070049" y="1063515"/>
            <a:chExt cx="266453" cy="619130"/>
          </a:xfrm>
        </p:grpSpPr>
        <p:sp>
          <p:nvSpPr>
            <p:cNvPr id="112" name="Right Triangle 111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34"/>
          <p:cNvGrpSpPr/>
          <p:nvPr/>
        </p:nvGrpSpPr>
        <p:grpSpPr>
          <a:xfrm>
            <a:off x="322015" y="2786058"/>
            <a:ext cx="106581" cy="214314"/>
            <a:chOff x="4070049" y="1063515"/>
            <a:chExt cx="266453" cy="619130"/>
          </a:xfrm>
        </p:grpSpPr>
        <p:sp>
          <p:nvSpPr>
            <p:cNvPr id="115" name="Right Triangle 114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96306" y="28572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978916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142984"/>
            <a:ext cx="2702404" cy="35719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14287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71472" y="5214950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36" name="Isosceles Triangle 3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BinaryTree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cxnSp>
        <p:nvCxnSpPr>
          <p:cNvPr id="45" name="Straight Connector 44"/>
          <p:cNvCxnSpPr/>
          <p:nvPr/>
        </p:nvCxnSpPr>
        <p:spPr>
          <a:xfrm rot="5400000">
            <a:off x="553613" y="587495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357290" y="5000636"/>
            <a:ext cx="142876" cy="787406"/>
            <a:chOff x="642910" y="4929198"/>
            <a:chExt cx="142876" cy="178753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1406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253284"/>
            <a:ext cx="3546020" cy="1746958"/>
            <a:chOff x="3048000" y="3593647"/>
            <a:chExt cx="3048000" cy="950533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7"/>
              <a:ext cx="3048000" cy="950533"/>
              <a:chOff x="1752600" y="1764847"/>
              <a:chExt cx="3429000" cy="950533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7"/>
                <a:ext cx="3429000" cy="950533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8103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766780"/>
              <a:ext cx="2895600" cy="73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34342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SG" sz="1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4" name="Rectangle 13"/>
          <p:cNvSpPr/>
          <p:nvPr/>
        </p:nvSpPr>
        <p:spPr>
          <a:xfrm>
            <a:off x="297960" y="928670"/>
            <a:ext cx="3273908" cy="42862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462092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596" y="5786454"/>
            <a:ext cx="8572560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createChart</a:t>
            </a:r>
            <a:r>
              <a:rPr lang="en-US" sz="1600" dirty="0" smtClean="0"/>
              <a:t>()</a:t>
            </a:r>
            <a:endParaRPr lang="en-SG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428728" y="1142984"/>
            <a:ext cx="1214446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8724" y="2143115"/>
            <a:ext cx="3546020" cy="2357451"/>
            <a:chOff x="3048000" y="3593646"/>
            <a:chExt cx="3048000" cy="1282707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318" y="207167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242406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private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renderer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defTabSz="179388">
              <a:tabLst>
                <a:tab pos="88900" algn="l"/>
              </a:tabLst>
            </a:pP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	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 defTabSz="179388">
              <a:tabLst>
                <a:tab pos="88900" algn="l"/>
              </a:tabLst>
            </a:pP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SG" sz="900" dirty="0"/>
          </a:p>
        </p:txBody>
      </p:sp>
      <p:sp>
        <p:nvSpPr>
          <p:cNvPr id="33" name="Rectangle 32"/>
          <p:cNvSpPr/>
          <p:nvPr/>
        </p:nvSpPr>
        <p:spPr>
          <a:xfrm>
            <a:off x="297960" y="2714620"/>
            <a:ext cx="3273908" cy="57150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720" y="3429000"/>
            <a:ext cx="3286148" cy="9667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071538" y="3071810"/>
            <a:ext cx="2214578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285984" y="1714488"/>
            <a:ext cx="1071570" cy="214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34"/>
          <p:cNvGrpSpPr/>
          <p:nvPr/>
        </p:nvGrpSpPr>
        <p:grpSpPr>
          <a:xfrm>
            <a:off x="1822213" y="857232"/>
            <a:ext cx="106581" cy="214314"/>
            <a:chOff x="4070049" y="1063515"/>
            <a:chExt cx="266453" cy="619130"/>
          </a:xfrm>
        </p:grpSpPr>
        <p:sp>
          <p:nvSpPr>
            <p:cNvPr id="47" name="Right Triangle 4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48"/>
          <p:cNvGrpSpPr/>
          <p:nvPr/>
        </p:nvGrpSpPr>
        <p:grpSpPr>
          <a:xfrm rot="3989355">
            <a:off x="3431197" y="339266"/>
            <a:ext cx="87419" cy="192924"/>
            <a:chOff x="1893075" y="2071678"/>
            <a:chExt cx="1035851" cy="2286016"/>
          </a:xfrm>
        </p:grpSpPr>
        <p:sp>
          <p:nvSpPr>
            <p:cNvPr id="50" name="Isosceles Triangle 4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lowchart: Manual Operation 5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Flowchart: Delay 5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Flowchart: Delay 5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Group 53"/>
          <p:cNvGrpSpPr/>
          <p:nvPr/>
        </p:nvGrpSpPr>
        <p:grpSpPr>
          <a:xfrm rot="3989355">
            <a:off x="3419736" y="2196654"/>
            <a:ext cx="87419" cy="192924"/>
            <a:chOff x="1893075" y="2071678"/>
            <a:chExt cx="1035851" cy="2286016"/>
          </a:xfrm>
        </p:grpSpPr>
        <p:sp>
          <p:nvSpPr>
            <p:cNvPr id="55" name="Isosceles Triangle 54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Flowchart: Manual Operation 5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Flowchart: Delay 5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Flowchart: Delay 5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214302" y="6286521"/>
            <a:ext cx="2428872" cy="142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main(String[] </a:t>
            </a:r>
            <a:r>
              <a:rPr lang="en-US" sz="800" dirty="0" err="1" smtClean="0"/>
              <a:t>args</a:t>
            </a:r>
            <a:r>
              <a:rPr lang="en-US" sz="800" dirty="0" smtClean="0"/>
              <a:t>)</a:t>
            </a:r>
            <a:endParaRPr lang="en-SG" sz="800" dirty="0" smtClean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429391" y="6357959"/>
            <a:ext cx="142083" cy="7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 rot="10800000">
            <a:off x="428596" y="6000768"/>
            <a:ext cx="142876" cy="28575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58"/>
          <p:cNvGrpSpPr/>
          <p:nvPr/>
        </p:nvGrpSpPr>
        <p:grpSpPr>
          <a:xfrm>
            <a:off x="3786182" y="285730"/>
            <a:ext cx="3546020" cy="1571636"/>
            <a:chOff x="3048000" y="3593647"/>
            <a:chExt cx="3048000" cy="855139"/>
          </a:xfrm>
        </p:grpSpPr>
        <p:grpSp>
          <p:nvGrpSpPr>
            <p:cNvPr id="22" name="Group 8"/>
            <p:cNvGrpSpPr/>
            <p:nvPr/>
          </p:nvGrpSpPr>
          <p:grpSpPr>
            <a:xfrm>
              <a:off x="3048000" y="3593647"/>
              <a:ext cx="3048000" cy="855139"/>
              <a:chOff x="1752600" y="1764847"/>
              <a:chExt cx="3429000" cy="855139"/>
            </a:xfrm>
          </p:grpSpPr>
          <p:sp>
            <p:nvSpPr>
              <p:cNvPr id="70" name="Round Same Side Corner Rectangle 69"/>
              <p:cNvSpPr/>
              <p:nvPr/>
            </p:nvSpPr>
            <p:spPr>
              <a:xfrm>
                <a:off x="1752600" y="1764847"/>
                <a:ext cx="3429000" cy="85513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752600" y="1904999"/>
                <a:ext cx="3429000" cy="7149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124200" y="3749126"/>
              <a:ext cx="2895600" cy="660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53"/>
          <p:cNvGrpSpPr/>
          <p:nvPr/>
        </p:nvGrpSpPr>
        <p:grpSpPr>
          <a:xfrm rot="3989355">
            <a:off x="7037194" y="339267"/>
            <a:ext cx="87419" cy="192924"/>
            <a:chOff x="1893075" y="2071678"/>
            <a:chExt cx="1035851" cy="2286016"/>
          </a:xfrm>
        </p:grpSpPr>
        <p:sp>
          <p:nvSpPr>
            <p:cNvPr id="83" name="Isosceles Triangle 82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Flowchart: Manual Operation 83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Flowchart: Delay 84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Flowchart: Delay 85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617822" y="285729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57620" y="571480"/>
            <a:ext cx="34290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361950">
              <a:tabLst>
                <a:tab pos="88900" algn="l"/>
                <a:tab pos="1778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 defTabSz="361950">
              <a:tabLst>
                <a:tab pos="88900" algn="l"/>
                <a:tab pos="177800" algn="l"/>
              </a:tabLst>
            </a:pP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errorIndicatorPaint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gray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errorIndicatorStroke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BasicStroke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1.0f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93" name="Rectangle 92"/>
          <p:cNvSpPr/>
          <p:nvPr/>
        </p:nvSpPr>
        <p:spPr>
          <a:xfrm>
            <a:off x="3915418" y="928671"/>
            <a:ext cx="3273908" cy="142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903178" y="1176340"/>
            <a:ext cx="3286148" cy="46671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rot="5400000">
            <a:off x="2964645" y="2250273"/>
            <a:ext cx="1428760" cy="5000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96623" y="5875751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785938" y="5643578"/>
            <a:ext cx="2428872" cy="142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StatisticalBarRenderer</a:t>
            </a:r>
            <a:r>
              <a:rPr lang="en-US" sz="800" dirty="0" smtClean="0"/>
              <a:t>()</a:t>
            </a:r>
            <a:endParaRPr lang="en-SG" sz="800" dirty="0"/>
          </a:p>
        </p:txBody>
      </p:sp>
      <p:grpSp>
        <p:nvGrpSpPr>
          <p:cNvPr id="73" name="Group 58"/>
          <p:cNvGrpSpPr/>
          <p:nvPr/>
        </p:nvGrpSpPr>
        <p:grpSpPr>
          <a:xfrm>
            <a:off x="3812062" y="2143116"/>
            <a:ext cx="3546020" cy="2357455"/>
            <a:chOff x="3048000" y="3593647"/>
            <a:chExt cx="3048000" cy="1282709"/>
          </a:xfrm>
        </p:grpSpPr>
        <p:grpSp>
          <p:nvGrpSpPr>
            <p:cNvPr id="74" name="Group 8"/>
            <p:cNvGrpSpPr/>
            <p:nvPr/>
          </p:nvGrpSpPr>
          <p:grpSpPr>
            <a:xfrm>
              <a:off x="3048000" y="3593647"/>
              <a:ext cx="3048000" cy="1282709"/>
              <a:chOff x="1752600" y="1764847"/>
              <a:chExt cx="3429000" cy="1282709"/>
            </a:xfrm>
          </p:grpSpPr>
          <p:sp>
            <p:nvSpPr>
              <p:cNvPr id="76" name="Round Same Side Corner Rectangle 75"/>
              <p:cNvSpPr/>
              <p:nvPr/>
            </p:nvSpPr>
            <p:spPr>
              <a:xfrm>
                <a:off x="1752600" y="1764847"/>
                <a:ext cx="3429000" cy="85513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52600" y="1904999"/>
                <a:ext cx="3429000" cy="114255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3124200" y="3749126"/>
              <a:ext cx="2895600" cy="1088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893656" y="2071677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9" name="Group 53"/>
          <p:cNvGrpSpPr/>
          <p:nvPr/>
        </p:nvGrpSpPr>
        <p:grpSpPr>
          <a:xfrm rot="3989355">
            <a:off x="7063074" y="2196653"/>
            <a:ext cx="87419" cy="192924"/>
            <a:chOff x="1893075" y="2071678"/>
            <a:chExt cx="1035851" cy="2286016"/>
          </a:xfrm>
        </p:grpSpPr>
        <p:sp>
          <p:nvSpPr>
            <p:cNvPr id="80" name="Isosceles Triangle 7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Flowchart: Manual Operation 8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Delay 8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Flowchart: Delay 8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643702" y="214311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29058" y="2428866"/>
            <a:ext cx="335758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7800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SG" sz="9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includeBaseInRange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itemMargin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DEFAULT_ITEM_MARGIN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drawBarOutline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maximumBarWidth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</a:t>
            </a:r>
            <a:r>
              <a:rPr lang="en-SG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100 percent, so it will not apply unless changed</a:t>
            </a: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positiveItemLabelPositionFallback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endParaRPr lang="en-SG" sz="900" dirty="0"/>
          </a:p>
        </p:txBody>
      </p:sp>
      <p:sp>
        <p:nvSpPr>
          <p:cNvPr id="91" name="Rectangle 90"/>
          <p:cNvSpPr/>
          <p:nvPr/>
        </p:nvSpPr>
        <p:spPr>
          <a:xfrm>
            <a:off x="3941298" y="2786057"/>
            <a:ext cx="3273908" cy="142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29058" y="3033726"/>
            <a:ext cx="3286148" cy="125253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rot="5400000">
            <a:off x="6072198" y="1500174"/>
            <a:ext cx="1285884" cy="2857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1911731" y="5696364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2"/>
          <p:cNvGrpSpPr/>
          <p:nvPr/>
        </p:nvGrpSpPr>
        <p:grpSpPr>
          <a:xfrm>
            <a:off x="1928794" y="5072074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103" name="Isosceles Triangle 10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BarRenderer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grpSp>
        <p:nvGrpSpPr>
          <p:cNvPr id="110" name="Group 24"/>
          <p:cNvGrpSpPr/>
          <p:nvPr/>
        </p:nvGrpSpPr>
        <p:grpSpPr>
          <a:xfrm>
            <a:off x="2000232" y="5000636"/>
            <a:ext cx="142876" cy="500066"/>
            <a:chOff x="642910" y="4929198"/>
            <a:chExt cx="142876" cy="1787538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34"/>
          <p:cNvGrpSpPr/>
          <p:nvPr/>
        </p:nvGrpSpPr>
        <p:grpSpPr>
          <a:xfrm>
            <a:off x="357158" y="2786058"/>
            <a:ext cx="106581" cy="214314"/>
            <a:chOff x="4070049" y="1063515"/>
            <a:chExt cx="266453" cy="619130"/>
          </a:xfrm>
        </p:grpSpPr>
        <p:sp>
          <p:nvSpPr>
            <p:cNvPr id="115" name="Right Triangle 114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1406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253284"/>
            <a:ext cx="3546020" cy="1746958"/>
            <a:chOff x="3048000" y="3593647"/>
            <a:chExt cx="3048000" cy="950533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7"/>
              <a:ext cx="3048000" cy="950533"/>
              <a:chOff x="1752600" y="1764847"/>
              <a:chExt cx="3429000" cy="950533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7"/>
                <a:ext cx="3429000" cy="950533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8103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766780"/>
              <a:ext cx="2895600" cy="73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34342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SG" sz="1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4" name="Rectangle 13"/>
          <p:cNvSpPr/>
          <p:nvPr/>
        </p:nvSpPr>
        <p:spPr>
          <a:xfrm>
            <a:off x="297960" y="928670"/>
            <a:ext cx="3273908" cy="42862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462092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596" y="6000766"/>
            <a:ext cx="8572560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createChart</a:t>
            </a:r>
            <a:r>
              <a:rPr lang="en-US" sz="1600" dirty="0" smtClean="0"/>
              <a:t>()</a:t>
            </a:r>
            <a:endParaRPr lang="en-SG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428728" y="1142984"/>
            <a:ext cx="1214446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8724" y="2143115"/>
            <a:ext cx="3546020" cy="2357451"/>
            <a:chOff x="3048000" y="3593646"/>
            <a:chExt cx="3048000" cy="1282707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318" y="207167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242406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private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renderer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defTabSz="179388">
              <a:tabLst>
                <a:tab pos="88900" algn="l"/>
              </a:tabLst>
            </a:pP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	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 defTabSz="179388">
              <a:tabLst>
                <a:tab pos="88900" algn="l"/>
              </a:tabLst>
            </a:pP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SG" sz="900" dirty="0"/>
          </a:p>
        </p:txBody>
      </p:sp>
      <p:sp>
        <p:nvSpPr>
          <p:cNvPr id="33" name="Rectangle 32"/>
          <p:cNvSpPr/>
          <p:nvPr/>
        </p:nvSpPr>
        <p:spPr>
          <a:xfrm>
            <a:off x="297960" y="2714620"/>
            <a:ext cx="3273908" cy="57150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720" y="3429000"/>
            <a:ext cx="3286148" cy="96677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071538" y="3071810"/>
            <a:ext cx="2214578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285984" y="1714488"/>
            <a:ext cx="1071570" cy="214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34"/>
          <p:cNvGrpSpPr/>
          <p:nvPr/>
        </p:nvGrpSpPr>
        <p:grpSpPr>
          <a:xfrm>
            <a:off x="1822213" y="857232"/>
            <a:ext cx="106581" cy="214314"/>
            <a:chOff x="4070049" y="1063515"/>
            <a:chExt cx="266453" cy="619130"/>
          </a:xfrm>
        </p:grpSpPr>
        <p:sp>
          <p:nvSpPr>
            <p:cNvPr id="47" name="Right Triangle 4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48"/>
          <p:cNvGrpSpPr/>
          <p:nvPr/>
        </p:nvGrpSpPr>
        <p:grpSpPr>
          <a:xfrm rot="3989355">
            <a:off x="3431197" y="339266"/>
            <a:ext cx="87419" cy="192924"/>
            <a:chOff x="1893075" y="2071678"/>
            <a:chExt cx="1035851" cy="2286016"/>
          </a:xfrm>
        </p:grpSpPr>
        <p:sp>
          <p:nvSpPr>
            <p:cNvPr id="50" name="Isosceles Triangle 4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lowchart: Manual Operation 5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Flowchart: Delay 5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Flowchart: Delay 5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Group 53"/>
          <p:cNvGrpSpPr/>
          <p:nvPr/>
        </p:nvGrpSpPr>
        <p:grpSpPr>
          <a:xfrm rot="3989355">
            <a:off x="3419736" y="2196654"/>
            <a:ext cx="87419" cy="192924"/>
            <a:chOff x="1893075" y="2071678"/>
            <a:chExt cx="1035851" cy="2286016"/>
          </a:xfrm>
        </p:grpSpPr>
        <p:sp>
          <p:nvSpPr>
            <p:cNvPr id="55" name="Isosceles Triangle 54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Flowchart: Manual Operation 5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Flowchart: Delay 5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Flowchart: Delay 5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214302" y="6500834"/>
            <a:ext cx="2428872" cy="142876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main(String[] </a:t>
            </a:r>
            <a:r>
              <a:rPr lang="en-US" sz="800" dirty="0" err="1" smtClean="0"/>
              <a:t>args</a:t>
            </a:r>
            <a:r>
              <a:rPr lang="en-US" sz="800" dirty="0" smtClean="0"/>
              <a:t>)</a:t>
            </a:r>
            <a:endParaRPr lang="en-SG" sz="800" dirty="0" smtClean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429391" y="6572271"/>
            <a:ext cx="142083" cy="7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 rot="10800000">
            <a:off x="428596" y="6215080"/>
            <a:ext cx="142876" cy="28575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58"/>
          <p:cNvGrpSpPr/>
          <p:nvPr/>
        </p:nvGrpSpPr>
        <p:grpSpPr>
          <a:xfrm>
            <a:off x="3786182" y="214292"/>
            <a:ext cx="3546020" cy="1571636"/>
            <a:chOff x="3048000" y="3593647"/>
            <a:chExt cx="3048000" cy="855139"/>
          </a:xfrm>
        </p:grpSpPr>
        <p:grpSp>
          <p:nvGrpSpPr>
            <p:cNvPr id="22" name="Group 8"/>
            <p:cNvGrpSpPr/>
            <p:nvPr/>
          </p:nvGrpSpPr>
          <p:grpSpPr>
            <a:xfrm>
              <a:off x="3048000" y="3593647"/>
              <a:ext cx="3048000" cy="855139"/>
              <a:chOff x="1752600" y="1764847"/>
              <a:chExt cx="3429000" cy="855139"/>
            </a:xfrm>
          </p:grpSpPr>
          <p:sp>
            <p:nvSpPr>
              <p:cNvPr id="70" name="Round Same Side Corner Rectangle 69"/>
              <p:cNvSpPr/>
              <p:nvPr/>
            </p:nvSpPr>
            <p:spPr>
              <a:xfrm>
                <a:off x="1752600" y="1764847"/>
                <a:ext cx="3429000" cy="85513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752600" y="1904999"/>
                <a:ext cx="3429000" cy="7149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124200" y="3749126"/>
              <a:ext cx="2895600" cy="660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53"/>
          <p:cNvGrpSpPr/>
          <p:nvPr/>
        </p:nvGrpSpPr>
        <p:grpSpPr>
          <a:xfrm rot="3989355">
            <a:off x="7037194" y="267829"/>
            <a:ext cx="87419" cy="192924"/>
            <a:chOff x="1893075" y="2071678"/>
            <a:chExt cx="1035851" cy="2286016"/>
          </a:xfrm>
        </p:grpSpPr>
        <p:sp>
          <p:nvSpPr>
            <p:cNvPr id="83" name="Isosceles Triangle 82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Flowchart: Manual Operation 83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Flowchart: Delay 84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Flowchart: Delay 85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617822" y="21429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57620" y="500042"/>
            <a:ext cx="34290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361950">
              <a:tabLst>
                <a:tab pos="88900" algn="l"/>
                <a:tab pos="1778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 defTabSz="361950">
              <a:tabLst>
                <a:tab pos="88900" algn="l"/>
                <a:tab pos="177800" algn="l"/>
              </a:tabLst>
            </a:pP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errorIndicatorPaint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gray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errorIndicatorStroke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BasicStroke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1.0f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93" name="Rectangle 92"/>
          <p:cNvSpPr/>
          <p:nvPr/>
        </p:nvSpPr>
        <p:spPr>
          <a:xfrm>
            <a:off x="3915418" y="857233"/>
            <a:ext cx="3273908" cy="142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903178" y="1104902"/>
            <a:ext cx="3286148" cy="46671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rot="5400000">
            <a:off x="2964645" y="2250273"/>
            <a:ext cx="1428760" cy="5000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96623" y="6090063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785938" y="5857890"/>
            <a:ext cx="2428872" cy="142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StatisticalBarRenderer</a:t>
            </a:r>
            <a:r>
              <a:rPr lang="en-US" sz="800" dirty="0" smtClean="0"/>
              <a:t>()</a:t>
            </a:r>
            <a:endParaRPr lang="en-SG" sz="800" dirty="0"/>
          </a:p>
        </p:txBody>
      </p:sp>
      <p:grpSp>
        <p:nvGrpSpPr>
          <p:cNvPr id="27" name="Group 58"/>
          <p:cNvGrpSpPr/>
          <p:nvPr/>
        </p:nvGrpSpPr>
        <p:grpSpPr>
          <a:xfrm>
            <a:off x="3786182" y="285727"/>
            <a:ext cx="3546020" cy="1785950"/>
            <a:chOff x="3048000" y="3593647"/>
            <a:chExt cx="3048000" cy="971749"/>
          </a:xfrm>
        </p:grpSpPr>
        <p:grpSp>
          <p:nvGrpSpPr>
            <p:cNvPr id="28" name="Group 8"/>
            <p:cNvGrpSpPr/>
            <p:nvPr/>
          </p:nvGrpSpPr>
          <p:grpSpPr>
            <a:xfrm>
              <a:off x="3048000" y="3593647"/>
              <a:ext cx="3048000" cy="971749"/>
              <a:chOff x="1752600" y="1764847"/>
              <a:chExt cx="3429000" cy="971749"/>
            </a:xfrm>
          </p:grpSpPr>
          <p:sp>
            <p:nvSpPr>
              <p:cNvPr id="76" name="Round Same Side Corner Rectangle 75"/>
              <p:cNvSpPr/>
              <p:nvPr/>
            </p:nvSpPr>
            <p:spPr>
              <a:xfrm>
                <a:off x="1752600" y="1764847"/>
                <a:ext cx="3429000" cy="85513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52600" y="1904999"/>
                <a:ext cx="3429000" cy="8315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3124200" y="3749126"/>
              <a:ext cx="2895600" cy="77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53"/>
          <p:cNvGrpSpPr/>
          <p:nvPr/>
        </p:nvGrpSpPr>
        <p:grpSpPr>
          <a:xfrm rot="3989355">
            <a:off x="7037194" y="339265"/>
            <a:ext cx="87419" cy="192924"/>
            <a:chOff x="1893075" y="2071678"/>
            <a:chExt cx="1035851" cy="2286016"/>
          </a:xfrm>
        </p:grpSpPr>
        <p:sp>
          <p:nvSpPr>
            <p:cNvPr id="80" name="Isosceles Triangle 7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Flowchart: Manual Operation 8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Delay 8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Flowchart: Delay 8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617822" y="28572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03178" y="571478"/>
            <a:ext cx="3357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7800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SG" sz="9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includeBaseInRange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itemMargin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DEFAULT_ITEM_MARGIN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drawBarOutline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maximumBarWidth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15418" y="928669"/>
            <a:ext cx="3273908" cy="142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03178" y="1176338"/>
            <a:ext cx="3286148" cy="75246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rot="5400000">
            <a:off x="1911731" y="5910676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000252" y="5715015"/>
            <a:ext cx="2428872" cy="142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BarRenderer</a:t>
            </a:r>
            <a:r>
              <a:rPr lang="en-US" sz="800" dirty="0" smtClean="0"/>
              <a:t>()</a:t>
            </a:r>
            <a:endParaRPr lang="en-SG" sz="800" dirty="0"/>
          </a:p>
        </p:txBody>
      </p:sp>
      <p:grpSp>
        <p:nvGrpSpPr>
          <p:cNvPr id="98" name="Group 58"/>
          <p:cNvGrpSpPr/>
          <p:nvPr/>
        </p:nvGrpSpPr>
        <p:grpSpPr>
          <a:xfrm>
            <a:off x="3786182" y="2143117"/>
            <a:ext cx="3546020" cy="2428891"/>
            <a:chOff x="3048000" y="3593647"/>
            <a:chExt cx="3048000" cy="1321578"/>
          </a:xfrm>
        </p:grpSpPr>
        <p:grpSp>
          <p:nvGrpSpPr>
            <p:cNvPr id="99" name="Group 8"/>
            <p:cNvGrpSpPr/>
            <p:nvPr/>
          </p:nvGrpSpPr>
          <p:grpSpPr>
            <a:xfrm>
              <a:off x="3048000" y="3593647"/>
              <a:ext cx="3048000" cy="1321578"/>
              <a:chOff x="1752600" y="1764847"/>
              <a:chExt cx="3429000" cy="1321578"/>
            </a:xfrm>
          </p:grpSpPr>
          <p:sp>
            <p:nvSpPr>
              <p:cNvPr id="104" name="Round Same Side Corner Rectangle 103"/>
              <p:cNvSpPr/>
              <p:nvPr/>
            </p:nvSpPr>
            <p:spPr>
              <a:xfrm>
                <a:off x="1752600" y="1764847"/>
                <a:ext cx="3429000" cy="85513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52600" y="1904998"/>
                <a:ext cx="3429000" cy="118142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3124200" y="3749126"/>
              <a:ext cx="2895600" cy="1127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867776" y="2071679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9" name="Group 53"/>
          <p:cNvGrpSpPr/>
          <p:nvPr/>
        </p:nvGrpSpPr>
        <p:grpSpPr>
          <a:xfrm rot="3989355">
            <a:off x="7037194" y="2196655"/>
            <a:ext cx="87419" cy="192924"/>
            <a:chOff x="1893075" y="2071678"/>
            <a:chExt cx="1035851" cy="2286016"/>
          </a:xfrm>
        </p:grpSpPr>
        <p:sp>
          <p:nvSpPr>
            <p:cNvPr id="110" name="Isosceles Triangle 10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4" name="Flowchart: Manual Operation 113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5" name="Flowchart: Delay 114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lowchart: Delay 115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6617822" y="214311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903178" y="2428868"/>
            <a:ext cx="335758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protected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AbstractCategoryItemRenderer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itemLabelGenerator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SG" sz="9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itemLabelGeneratorList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ObjectList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toolTipGenerator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toolTipGeneratorList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ObjectList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itemURLGenerator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itemURLGeneratorList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ObjectList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legendItemLabelGenerator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endParaRPr lang="en-SG" sz="900" dirty="0"/>
          </a:p>
        </p:txBody>
      </p:sp>
      <p:sp>
        <p:nvSpPr>
          <p:cNvPr id="119" name="Rectangle 118"/>
          <p:cNvSpPr/>
          <p:nvPr/>
        </p:nvSpPr>
        <p:spPr>
          <a:xfrm>
            <a:off x="3915418" y="2786059"/>
            <a:ext cx="3273908" cy="142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03178" y="3033728"/>
            <a:ext cx="3286148" cy="125253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02"/>
          <p:cNvGrpSpPr/>
          <p:nvPr/>
        </p:nvGrpSpPr>
        <p:grpSpPr>
          <a:xfrm>
            <a:off x="2143108" y="5143510"/>
            <a:ext cx="3214710" cy="607223"/>
            <a:chOff x="4429084" y="3786190"/>
            <a:chExt cx="6429430" cy="1214447"/>
          </a:xfrm>
          <a:solidFill>
            <a:srgbClr val="92D050"/>
          </a:solidFill>
        </p:grpSpPr>
        <p:sp>
          <p:nvSpPr>
            <p:cNvPr id="122" name="Isosceles Triangle 121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429124" y="3786190"/>
              <a:ext cx="6429390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AbstractCategoryItemRenderer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cxnSp>
        <p:nvCxnSpPr>
          <p:cNvPr id="124" name="Straight Connector 123"/>
          <p:cNvCxnSpPr/>
          <p:nvPr/>
        </p:nvCxnSpPr>
        <p:spPr>
          <a:xfrm rot="5400000">
            <a:off x="2124456" y="576780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24"/>
          <p:cNvGrpSpPr/>
          <p:nvPr/>
        </p:nvGrpSpPr>
        <p:grpSpPr>
          <a:xfrm>
            <a:off x="2214546" y="5072072"/>
            <a:ext cx="142876" cy="500066"/>
            <a:chOff x="642910" y="4929198"/>
            <a:chExt cx="142876" cy="1787538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 rot="5400000">
            <a:off x="6000760" y="1428736"/>
            <a:ext cx="1357322" cy="3571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 flipH="1">
            <a:off x="1749883" y="6321923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1750519" y="6464799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175051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34"/>
          <p:cNvGrpSpPr/>
          <p:nvPr/>
        </p:nvGrpSpPr>
        <p:grpSpPr>
          <a:xfrm>
            <a:off x="357158" y="2786058"/>
            <a:ext cx="106581" cy="214314"/>
            <a:chOff x="4070049" y="1063515"/>
            <a:chExt cx="266453" cy="619130"/>
          </a:xfrm>
        </p:grpSpPr>
        <p:sp>
          <p:nvSpPr>
            <p:cNvPr id="135" name="Right Triangle 134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1406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253284"/>
            <a:ext cx="3546020" cy="1746958"/>
            <a:chOff x="3048000" y="3593647"/>
            <a:chExt cx="3048000" cy="950533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7"/>
              <a:ext cx="3048000" cy="950533"/>
              <a:chOff x="1752600" y="1764847"/>
              <a:chExt cx="3429000" cy="950533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7"/>
                <a:ext cx="3429000" cy="950533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8103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766780"/>
              <a:ext cx="2895600" cy="73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34342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SG" sz="1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4" name="Rectangle 13"/>
          <p:cNvSpPr/>
          <p:nvPr/>
        </p:nvSpPr>
        <p:spPr>
          <a:xfrm>
            <a:off x="297960" y="928670"/>
            <a:ext cx="3273908" cy="42862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462092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596" y="6000766"/>
            <a:ext cx="5072098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createChart</a:t>
            </a:r>
            <a:r>
              <a:rPr lang="en-US" sz="1600" dirty="0" smtClean="0"/>
              <a:t>()</a:t>
            </a:r>
            <a:endParaRPr lang="en-SG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428728" y="1142984"/>
            <a:ext cx="1214446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8724" y="2143115"/>
            <a:ext cx="3546020" cy="2357451"/>
            <a:chOff x="3048000" y="3593646"/>
            <a:chExt cx="3048000" cy="1282707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318" y="207167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242406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>
              <a:tabLst>
                <a:tab pos="88900" algn="l"/>
              </a:tabLst>
            </a:pP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	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endParaRPr lang="en-SG" sz="9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chart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dirty="0"/>
          </a:p>
        </p:txBody>
      </p:sp>
      <p:sp>
        <p:nvSpPr>
          <p:cNvPr id="33" name="Rectangle 32"/>
          <p:cNvSpPr/>
          <p:nvPr/>
        </p:nvSpPr>
        <p:spPr>
          <a:xfrm>
            <a:off x="297960" y="3500438"/>
            <a:ext cx="3273908" cy="57150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720" y="4143380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5720" y="3500438"/>
            <a:ext cx="3071834" cy="5715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285984" y="1714488"/>
            <a:ext cx="1071570" cy="214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4"/>
          <p:cNvGrpSpPr/>
          <p:nvPr/>
        </p:nvGrpSpPr>
        <p:grpSpPr>
          <a:xfrm>
            <a:off x="1822213" y="857232"/>
            <a:ext cx="106581" cy="214314"/>
            <a:chOff x="4070049" y="1063515"/>
            <a:chExt cx="266453" cy="619130"/>
          </a:xfrm>
        </p:grpSpPr>
        <p:sp>
          <p:nvSpPr>
            <p:cNvPr id="47" name="Right Triangle 4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8"/>
          <p:cNvGrpSpPr/>
          <p:nvPr/>
        </p:nvGrpSpPr>
        <p:grpSpPr>
          <a:xfrm rot="3989355">
            <a:off x="3431197" y="339266"/>
            <a:ext cx="87419" cy="192924"/>
            <a:chOff x="1893075" y="2071678"/>
            <a:chExt cx="1035851" cy="2286016"/>
          </a:xfrm>
        </p:grpSpPr>
        <p:sp>
          <p:nvSpPr>
            <p:cNvPr id="50" name="Isosceles Triangle 4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lowchart: Manual Operation 5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Flowchart: Delay 5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Flowchart: Delay 5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53"/>
          <p:cNvGrpSpPr/>
          <p:nvPr/>
        </p:nvGrpSpPr>
        <p:grpSpPr>
          <a:xfrm rot="3989355">
            <a:off x="3419736" y="2196654"/>
            <a:ext cx="87419" cy="192924"/>
            <a:chOff x="1893075" y="2071678"/>
            <a:chExt cx="1035851" cy="2286016"/>
          </a:xfrm>
        </p:grpSpPr>
        <p:sp>
          <p:nvSpPr>
            <p:cNvPr id="55" name="Isosceles Triangle 54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Flowchart: Manual Operation 5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Flowchart: Delay 5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Flowchart: Delay 5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214302" y="6500834"/>
            <a:ext cx="2428872" cy="142876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main(String[] </a:t>
            </a:r>
            <a:r>
              <a:rPr lang="en-US" sz="800" dirty="0" err="1" smtClean="0"/>
              <a:t>args</a:t>
            </a:r>
            <a:r>
              <a:rPr lang="en-US" sz="800" dirty="0" smtClean="0"/>
              <a:t>)</a:t>
            </a:r>
            <a:endParaRPr lang="en-SG" sz="800" dirty="0" smtClean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429391" y="6572271"/>
            <a:ext cx="142083" cy="7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 rot="10800000">
            <a:off x="428596" y="6215080"/>
            <a:ext cx="142876" cy="28575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58"/>
          <p:cNvGrpSpPr/>
          <p:nvPr/>
        </p:nvGrpSpPr>
        <p:grpSpPr>
          <a:xfrm>
            <a:off x="3786182" y="142853"/>
            <a:ext cx="3546020" cy="1571636"/>
            <a:chOff x="3048000" y="3593647"/>
            <a:chExt cx="3048000" cy="855139"/>
          </a:xfrm>
        </p:grpSpPr>
        <p:grpSp>
          <p:nvGrpSpPr>
            <p:cNvPr id="20" name="Group 8"/>
            <p:cNvGrpSpPr/>
            <p:nvPr/>
          </p:nvGrpSpPr>
          <p:grpSpPr>
            <a:xfrm>
              <a:off x="3048000" y="3593647"/>
              <a:ext cx="3048000" cy="855139"/>
              <a:chOff x="1752600" y="1764847"/>
              <a:chExt cx="3429000" cy="855139"/>
            </a:xfrm>
          </p:grpSpPr>
          <p:sp>
            <p:nvSpPr>
              <p:cNvPr id="70" name="Round Same Side Corner Rectangle 69"/>
              <p:cNvSpPr/>
              <p:nvPr/>
            </p:nvSpPr>
            <p:spPr>
              <a:xfrm>
                <a:off x="1752600" y="1764847"/>
                <a:ext cx="3429000" cy="85513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752600" y="1904999"/>
                <a:ext cx="3429000" cy="7149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124200" y="3749126"/>
              <a:ext cx="2895600" cy="660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53"/>
          <p:cNvGrpSpPr/>
          <p:nvPr/>
        </p:nvGrpSpPr>
        <p:grpSpPr>
          <a:xfrm rot="3989355">
            <a:off x="7037194" y="196390"/>
            <a:ext cx="87419" cy="192924"/>
            <a:chOff x="1893075" y="2071678"/>
            <a:chExt cx="1035851" cy="2286016"/>
          </a:xfrm>
        </p:grpSpPr>
        <p:sp>
          <p:nvSpPr>
            <p:cNvPr id="83" name="Isosceles Triangle 82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Flowchart: Manual Operation 83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Flowchart: Delay 84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Flowchart: Delay 85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617822" y="142852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57620" y="428603"/>
            <a:ext cx="34290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361950">
              <a:tabLst>
                <a:tab pos="88900" algn="l"/>
                <a:tab pos="1778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 defTabSz="361950">
              <a:tabLst>
                <a:tab pos="88900" algn="l"/>
                <a:tab pos="177800" algn="l"/>
              </a:tabLst>
            </a:pP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errorIndicatorPaint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gray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errorIndicatorStroke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BasicStroke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1.0f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93" name="Rectangle 92"/>
          <p:cNvSpPr/>
          <p:nvPr/>
        </p:nvSpPr>
        <p:spPr>
          <a:xfrm>
            <a:off x="3915418" y="785794"/>
            <a:ext cx="3273908" cy="14287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903178" y="1033463"/>
            <a:ext cx="3286148" cy="46671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rot="10800000" flipV="1">
            <a:off x="3214678" y="2285992"/>
            <a:ext cx="857256" cy="785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96623" y="6090063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58"/>
          <p:cNvGrpSpPr/>
          <p:nvPr/>
        </p:nvGrpSpPr>
        <p:grpSpPr>
          <a:xfrm>
            <a:off x="3786182" y="214288"/>
            <a:ext cx="3546020" cy="1785950"/>
            <a:chOff x="3048000" y="3593647"/>
            <a:chExt cx="3048000" cy="971749"/>
          </a:xfrm>
        </p:grpSpPr>
        <p:grpSp>
          <p:nvGrpSpPr>
            <p:cNvPr id="26" name="Group 8"/>
            <p:cNvGrpSpPr/>
            <p:nvPr/>
          </p:nvGrpSpPr>
          <p:grpSpPr>
            <a:xfrm>
              <a:off x="3048000" y="3593647"/>
              <a:ext cx="3048000" cy="971749"/>
              <a:chOff x="1752600" y="1764847"/>
              <a:chExt cx="3429000" cy="971749"/>
            </a:xfrm>
          </p:grpSpPr>
          <p:sp>
            <p:nvSpPr>
              <p:cNvPr id="76" name="Round Same Side Corner Rectangle 75"/>
              <p:cNvSpPr/>
              <p:nvPr/>
            </p:nvSpPr>
            <p:spPr>
              <a:xfrm>
                <a:off x="1752600" y="1764847"/>
                <a:ext cx="3429000" cy="85513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52600" y="1904999"/>
                <a:ext cx="3429000" cy="8315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3124200" y="3749126"/>
              <a:ext cx="2895600" cy="777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53"/>
          <p:cNvGrpSpPr/>
          <p:nvPr/>
        </p:nvGrpSpPr>
        <p:grpSpPr>
          <a:xfrm rot="3989355">
            <a:off x="7037194" y="267826"/>
            <a:ext cx="87419" cy="192924"/>
            <a:chOff x="1893075" y="2071678"/>
            <a:chExt cx="1035851" cy="2286016"/>
          </a:xfrm>
        </p:grpSpPr>
        <p:sp>
          <p:nvSpPr>
            <p:cNvPr id="80" name="Isosceles Triangle 7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Flowchart: Manual Operation 8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Delay 8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8" name="Flowchart: Delay 8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617822" y="21428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03178" y="500039"/>
            <a:ext cx="3357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7800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SG" sz="9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includeBaseInRange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itemMargin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DEFAULT_ITEM_MARGIN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drawBarOutline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maximumBarWidth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03178" y="857231"/>
            <a:ext cx="3286148" cy="100013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58"/>
          <p:cNvGrpSpPr/>
          <p:nvPr/>
        </p:nvGrpSpPr>
        <p:grpSpPr>
          <a:xfrm>
            <a:off x="3929058" y="285729"/>
            <a:ext cx="3546020" cy="2071701"/>
            <a:chOff x="3048000" y="3593647"/>
            <a:chExt cx="3048000" cy="1127228"/>
          </a:xfrm>
        </p:grpSpPr>
        <p:grpSp>
          <p:nvGrpSpPr>
            <p:cNvPr id="36" name="Group 8"/>
            <p:cNvGrpSpPr/>
            <p:nvPr/>
          </p:nvGrpSpPr>
          <p:grpSpPr>
            <a:xfrm>
              <a:off x="3048000" y="3593647"/>
              <a:ext cx="3048000" cy="1127228"/>
              <a:chOff x="1752600" y="1764847"/>
              <a:chExt cx="3429000" cy="1127228"/>
            </a:xfrm>
          </p:grpSpPr>
          <p:sp>
            <p:nvSpPr>
              <p:cNvPr id="104" name="Round Same Side Corner Rectangle 103"/>
              <p:cNvSpPr/>
              <p:nvPr/>
            </p:nvSpPr>
            <p:spPr>
              <a:xfrm>
                <a:off x="1752600" y="1764847"/>
                <a:ext cx="3429000" cy="85513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752600" y="1904998"/>
                <a:ext cx="3429000" cy="9870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3124200" y="3749126"/>
              <a:ext cx="2895600" cy="93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53"/>
          <p:cNvGrpSpPr/>
          <p:nvPr/>
        </p:nvGrpSpPr>
        <p:grpSpPr>
          <a:xfrm rot="3989355">
            <a:off x="7180070" y="339266"/>
            <a:ext cx="87419" cy="192924"/>
            <a:chOff x="1893075" y="2071678"/>
            <a:chExt cx="1035851" cy="2286016"/>
          </a:xfrm>
        </p:grpSpPr>
        <p:sp>
          <p:nvSpPr>
            <p:cNvPr id="110" name="Isosceles Triangle 10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4" name="Flowchart: Manual Operation 113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5" name="Flowchart: Delay 114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lowchart: Delay 115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6760698" y="28572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046054" y="571479"/>
            <a:ext cx="3357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label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label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createStandardTickUnits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rangeType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RangeType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autoRangeIncludesZero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DEFAULT_AUTO_RANGE_INCLUDES_ZERO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autoRangeStickyZero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DEFAULT_AUTO_RANGE_STICKY_ZERO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tickUnit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DEFAULT_TICK_UNIT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numberFormatOverride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markerBand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20" name="Rectangle 119"/>
          <p:cNvSpPr/>
          <p:nvPr/>
        </p:nvSpPr>
        <p:spPr>
          <a:xfrm>
            <a:off x="4046054" y="928669"/>
            <a:ext cx="3286148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rot="16200000" flipH="1">
            <a:off x="1749883" y="6321923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1750519" y="6464799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175051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58"/>
          <p:cNvGrpSpPr/>
          <p:nvPr/>
        </p:nvGrpSpPr>
        <p:grpSpPr>
          <a:xfrm>
            <a:off x="3857620" y="285729"/>
            <a:ext cx="3546020" cy="2071701"/>
            <a:chOff x="3048000" y="3593647"/>
            <a:chExt cx="3048000" cy="1127228"/>
          </a:xfrm>
        </p:grpSpPr>
        <p:grpSp>
          <p:nvGrpSpPr>
            <p:cNvPr id="174" name="Group 8"/>
            <p:cNvGrpSpPr/>
            <p:nvPr/>
          </p:nvGrpSpPr>
          <p:grpSpPr>
            <a:xfrm>
              <a:off x="3048000" y="3593647"/>
              <a:ext cx="3048000" cy="1127228"/>
              <a:chOff x="1752600" y="1764847"/>
              <a:chExt cx="3429000" cy="1127228"/>
            </a:xfrm>
          </p:grpSpPr>
          <p:sp>
            <p:nvSpPr>
              <p:cNvPr id="176" name="Round Same Side Corner Rectangle 175"/>
              <p:cNvSpPr/>
              <p:nvPr/>
            </p:nvSpPr>
            <p:spPr>
              <a:xfrm>
                <a:off x="1752600" y="1764847"/>
                <a:ext cx="3429000" cy="85513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752600" y="1904998"/>
                <a:ext cx="3429000" cy="9870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Rectangle 174"/>
            <p:cNvSpPr/>
            <p:nvPr/>
          </p:nvSpPr>
          <p:spPr>
            <a:xfrm>
              <a:off x="3124200" y="3749126"/>
              <a:ext cx="2895600" cy="93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53"/>
          <p:cNvGrpSpPr/>
          <p:nvPr/>
        </p:nvGrpSpPr>
        <p:grpSpPr>
          <a:xfrm rot="3989355">
            <a:off x="7108632" y="339266"/>
            <a:ext cx="87419" cy="192924"/>
            <a:chOff x="1893075" y="2071678"/>
            <a:chExt cx="1035851" cy="2286016"/>
          </a:xfrm>
        </p:grpSpPr>
        <p:sp>
          <p:nvSpPr>
            <p:cNvPr id="179" name="Isosceles Triangle 178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0" name="Flowchart: Manual Operation 179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1" name="Flowchart: Delay 180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2" name="Flowchart: Delay 181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689260" y="28572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974616" y="571479"/>
            <a:ext cx="3357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label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label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createStandardTickUnits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rangeType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RangeType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autoRangeIncludesZero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DEFAULT_AUTO_RANGE_INCLUDES_ZERO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autoRangeStickyZero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DEFAULT_AUTO_RANGE_STICKY_ZERO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tickUnit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DEFAULT_TICK_UNIT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numberFormatOverride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markerBand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85" name="Rectangle 184"/>
          <p:cNvSpPr/>
          <p:nvPr/>
        </p:nvSpPr>
        <p:spPr>
          <a:xfrm>
            <a:off x="3974616" y="928669"/>
            <a:ext cx="3286148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58"/>
          <p:cNvGrpSpPr/>
          <p:nvPr/>
        </p:nvGrpSpPr>
        <p:grpSpPr>
          <a:xfrm>
            <a:off x="3786182" y="285729"/>
            <a:ext cx="3546020" cy="2071701"/>
            <a:chOff x="3048000" y="3593647"/>
            <a:chExt cx="3048000" cy="1127228"/>
          </a:xfrm>
        </p:grpSpPr>
        <p:grpSp>
          <p:nvGrpSpPr>
            <p:cNvPr id="187" name="Group 8"/>
            <p:cNvGrpSpPr/>
            <p:nvPr/>
          </p:nvGrpSpPr>
          <p:grpSpPr>
            <a:xfrm>
              <a:off x="3048000" y="3593647"/>
              <a:ext cx="3048000" cy="1127228"/>
              <a:chOff x="1752600" y="1764847"/>
              <a:chExt cx="3429000" cy="1127228"/>
            </a:xfrm>
          </p:grpSpPr>
          <p:sp>
            <p:nvSpPr>
              <p:cNvPr id="189" name="Round Same Side Corner Rectangle 188"/>
              <p:cNvSpPr/>
              <p:nvPr/>
            </p:nvSpPr>
            <p:spPr>
              <a:xfrm>
                <a:off x="1752600" y="1764847"/>
                <a:ext cx="3429000" cy="855139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752600" y="1904998"/>
                <a:ext cx="3429000" cy="9870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Rectangle 187"/>
            <p:cNvSpPr/>
            <p:nvPr/>
          </p:nvSpPr>
          <p:spPr>
            <a:xfrm>
              <a:off x="3124200" y="3749126"/>
              <a:ext cx="2895600" cy="93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53"/>
          <p:cNvGrpSpPr/>
          <p:nvPr/>
        </p:nvGrpSpPr>
        <p:grpSpPr>
          <a:xfrm rot="3989355">
            <a:off x="7037194" y="339266"/>
            <a:ext cx="87419" cy="192924"/>
            <a:chOff x="1893075" y="2071678"/>
            <a:chExt cx="1035851" cy="2286016"/>
          </a:xfrm>
        </p:grpSpPr>
        <p:sp>
          <p:nvSpPr>
            <p:cNvPr id="192" name="Isosceles Triangle 191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3" name="Flowchart: Manual Operation 192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4" name="Flowchart: Delay 193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5" name="Flowchart: Delay 194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6617822" y="28572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903178" y="571479"/>
            <a:ext cx="3357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label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label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createStandardTickUnits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rangeType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RangeType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autoRangeIncludesZero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DEFAULT_AUTO_RANGE_INCLUDES_ZERO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autoRangeStickyZero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DEFAULT_AUTO_RANGE_STICKY_ZERO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tickUnit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DEFAULT_TICK_UNIT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numberFormatOverride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markerBand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98" name="Rectangle 197"/>
          <p:cNvSpPr/>
          <p:nvPr/>
        </p:nvSpPr>
        <p:spPr>
          <a:xfrm>
            <a:off x="3903178" y="928669"/>
            <a:ext cx="3286148" cy="121444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 rot="5400000">
            <a:off x="2626110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>
            <a:off x="3626242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4483498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85720" y="2500306"/>
            <a:ext cx="3286148" cy="64294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38"/>
          <p:cNvGrpSpPr/>
          <p:nvPr/>
        </p:nvGrpSpPr>
        <p:grpSpPr>
          <a:xfrm>
            <a:off x="428596" y="3791624"/>
            <a:ext cx="714380" cy="296837"/>
            <a:chOff x="1614379" y="447740"/>
            <a:chExt cx="798242" cy="385680"/>
          </a:xfrm>
        </p:grpSpPr>
        <p:grpSp>
          <p:nvGrpSpPr>
            <p:cNvPr id="229" name="Group 34"/>
            <p:cNvGrpSpPr/>
            <p:nvPr/>
          </p:nvGrpSpPr>
          <p:grpSpPr>
            <a:xfrm>
              <a:off x="1651425" y="447740"/>
              <a:ext cx="282246" cy="350144"/>
              <a:chOff x="3199930" y="341011"/>
              <a:chExt cx="705618" cy="1011524"/>
            </a:xfrm>
          </p:grpSpPr>
          <p:sp>
            <p:nvSpPr>
              <p:cNvPr id="231" name="Right Triangle 230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199930" y="650770"/>
                <a:ext cx="705614" cy="701765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0" name="TextBox 229"/>
            <p:cNvSpPr txBox="1"/>
            <p:nvPr/>
          </p:nvSpPr>
          <p:spPr>
            <a:xfrm>
              <a:off x="1614379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“”</a:t>
              </a:r>
              <a:endParaRPr lang="en-SG" sz="900" dirty="0"/>
            </a:p>
          </p:txBody>
        </p:sp>
      </p:grpSp>
      <p:grpSp>
        <p:nvGrpSpPr>
          <p:cNvPr id="233" name="Group 34"/>
          <p:cNvGrpSpPr/>
          <p:nvPr/>
        </p:nvGrpSpPr>
        <p:grpSpPr>
          <a:xfrm>
            <a:off x="1785918" y="2714620"/>
            <a:ext cx="106581" cy="214314"/>
            <a:chOff x="4070049" y="1063515"/>
            <a:chExt cx="266453" cy="619130"/>
          </a:xfrm>
        </p:grpSpPr>
        <p:sp>
          <p:nvSpPr>
            <p:cNvPr id="234" name="Right Triangle 233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3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54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34"/>
          <p:cNvGrpSpPr/>
          <p:nvPr/>
        </p:nvGrpSpPr>
        <p:grpSpPr>
          <a:xfrm>
            <a:off x="1643042" y="2928934"/>
            <a:ext cx="106581" cy="214314"/>
            <a:chOff x="4070049" y="1063515"/>
            <a:chExt cx="266453" cy="619130"/>
          </a:xfrm>
        </p:grpSpPr>
        <p:sp>
          <p:nvSpPr>
            <p:cNvPr id="237" name="Right Triangle 23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38"/>
          <p:cNvGrpSpPr/>
          <p:nvPr/>
        </p:nvGrpSpPr>
        <p:grpSpPr>
          <a:xfrm>
            <a:off x="1071538" y="3786190"/>
            <a:ext cx="714380" cy="296837"/>
            <a:chOff x="1614379" y="447740"/>
            <a:chExt cx="798242" cy="385680"/>
          </a:xfrm>
        </p:grpSpPr>
        <p:grpSp>
          <p:nvGrpSpPr>
            <p:cNvPr id="245" name="Group 34"/>
            <p:cNvGrpSpPr/>
            <p:nvPr/>
          </p:nvGrpSpPr>
          <p:grpSpPr>
            <a:xfrm>
              <a:off x="1651416" y="447740"/>
              <a:ext cx="282244" cy="350145"/>
              <a:chOff x="3199930" y="341011"/>
              <a:chExt cx="705618" cy="1011524"/>
            </a:xfrm>
          </p:grpSpPr>
          <p:sp>
            <p:nvSpPr>
              <p:cNvPr id="247" name="Right Triangle 246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199930" y="650770"/>
                <a:ext cx="705614" cy="701765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1614379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“”</a:t>
              </a:r>
              <a:endParaRPr lang="en-SG" sz="900" dirty="0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643042" y="3791624"/>
            <a:ext cx="1285884" cy="280318"/>
            <a:chOff x="1643042" y="3791624"/>
            <a:chExt cx="1285884" cy="280318"/>
          </a:xfrm>
        </p:grpSpPr>
        <p:grpSp>
          <p:nvGrpSpPr>
            <p:cNvPr id="217" name="Group 38"/>
            <p:cNvGrpSpPr/>
            <p:nvPr/>
          </p:nvGrpSpPr>
          <p:grpSpPr>
            <a:xfrm>
              <a:off x="1643042" y="3841110"/>
              <a:ext cx="1285884" cy="230832"/>
              <a:chOff x="1614378" y="512037"/>
              <a:chExt cx="1436835" cy="29992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651426" y="554965"/>
                <a:ext cx="1240141" cy="242918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614378" y="512037"/>
                <a:ext cx="1436835" cy="299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900" dirty="0" err="1" smtClean="0"/>
                  <a:t>StatisticalBarRenderer</a:t>
                </a:r>
                <a:endParaRPr lang="en-SG" sz="900" dirty="0"/>
              </a:p>
            </p:txBody>
          </p:sp>
        </p:grpSp>
        <p:sp>
          <p:nvSpPr>
            <p:cNvPr id="249" name="Right Triangle 248"/>
            <p:cNvSpPr/>
            <p:nvPr/>
          </p:nvSpPr>
          <p:spPr>
            <a:xfrm flipH="1">
              <a:off x="2214546" y="3791624"/>
              <a:ext cx="71432" cy="66004"/>
            </a:xfrm>
            <a:prstGeom prst="rtTriangle">
              <a:avLst/>
            </a:prstGeom>
            <a:solidFill>
              <a:srgbClr val="FFFF00">
                <a:alpha val="25000"/>
              </a:srgb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51" name="Group 206"/>
          <p:cNvGrpSpPr/>
          <p:nvPr/>
        </p:nvGrpSpPr>
        <p:grpSpPr>
          <a:xfrm>
            <a:off x="3714744" y="5715016"/>
            <a:ext cx="928694" cy="285752"/>
            <a:chOff x="1928794" y="5643578"/>
            <a:chExt cx="928694" cy="285752"/>
          </a:xfrm>
        </p:grpSpPr>
        <p:sp>
          <p:nvSpPr>
            <p:cNvPr id="252" name="Rectangle 251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NumberAxis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255" name="Group 206"/>
          <p:cNvGrpSpPr/>
          <p:nvPr/>
        </p:nvGrpSpPr>
        <p:grpSpPr>
          <a:xfrm>
            <a:off x="1785918" y="5715016"/>
            <a:ext cx="1428760" cy="285752"/>
            <a:chOff x="1928794" y="5643578"/>
            <a:chExt cx="928694" cy="285752"/>
          </a:xfrm>
        </p:grpSpPr>
        <p:sp>
          <p:nvSpPr>
            <p:cNvPr id="256" name="Rectangle 255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setMaximumBarWidth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259" name="Group 206"/>
          <p:cNvGrpSpPr/>
          <p:nvPr/>
        </p:nvGrpSpPr>
        <p:grpSpPr>
          <a:xfrm>
            <a:off x="2714612" y="5715016"/>
            <a:ext cx="928694" cy="285752"/>
            <a:chOff x="1928794" y="5643578"/>
            <a:chExt cx="928694" cy="285752"/>
          </a:xfrm>
        </p:grpSpPr>
        <p:sp>
          <p:nvSpPr>
            <p:cNvPr id="260" name="Rectangle 259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CategoryAxis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263" name="Group 102"/>
          <p:cNvGrpSpPr/>
          <p:nvPr/>
        </p:nvGrpSpPr>
        <p:grpSpPr>
          <a:xfrm>
            <a:off x="4500562" y="5429264"/>
            <a:ext cx="4071966" cy="607223"/>
            <a:chOff x="4429084" y="3786190"/>
            <a:chExt cx="8143945" cy="1214447"/>
          </a:xfrm>
          <a:solidFill>
            <a:srgbClr val="92D050"/>
          </a:solidFill>
        </p:grpSpPr>
        <p:sp>
          <p:nvSpPr>
            <p:cNvPr id="264" name="Isosceles Triangle 263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429124" y="3786190"/>
              <a:ext cx="8143905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CategoryPlot</a:t>
              </a:r>
              <a:r>
                <a:rPr lang="en-US" dirty="0" smtClean="0"/>
                <a:t>(</a:t>
              </a:r>
              <a:r>
                <a:rPr lang="en-US" dirty="0" err="1" smtClean="0"/>
                <a:t>createDataset</a:t>
              </a:r>
              <a:r>
                <a:rPr lang="en-US" dirty="0" smtClean="0"/>
                <a:t>(), </a:t>
              </a:r>
              <a:r>
                <a:rPr lang="en-US" dirty="0" err="1" smtClean="0"/>
                <a:t>xAxis,yAxis</a:t>
              </a:r>
              <a:r>
                <a:rPr lang="en-US" dirty="0" smtClean="0"/>
                <a:t>)</a:t>
              </a:r>
              <a:endParaRPr lang="en-SG" dirty="0"/>
            </a:p>
          </p:txBody>
        </p:sp>
      </p:grpSp>
      <p:grpSp>
        <p:nvGrpSpPr>
          <p:cNvPr id="266" name="Group 24"/>
          <p:cNvGrpSpPr/>
          <p:nvPr/>
        </p:nvGrpSpPr>
        <p:grpSpPr>
          <a:xfrm>
            <a:off x="4643438" y="5286388"/>
            <a:ext cx="142876" cy="500066"/>
            <a:chOff x="642910" y="4929198"/>
            <a:chExt cx="142876" cy="1787538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1406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253284"/>
            <a:ext cx="3546020" cy="1746958"/>
            <a:chOff x="3048000" y="3593647"/>
            <a:chExt cx="3048000" cy="950533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7"/>
              <a:ext cx="3048000" cy="950533"/>
              <a:chOff x="1752600" y="1764847"/>
              <a:chExt cx="3429000" cy="950533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7"/>
                <a:ext cx="3429000" cy="950533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8103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766780"/>
              <a:ext cx="2895600" cy="73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34342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SG" sz="1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4" name="Rectangle 13"/>
          <p:cNvSpPr/>
          <p:nvPr/>
        </p:nvSpPr>
        <p:spPr>
          <a:xfrm>
            <a:off x="297960" y="928670"/>
            <a:ext cx="3273908" cy="42862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462092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596" y="6000766"/>
            <a:ext cx="5072098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createChart</a:t>
            </a:r>
            <a:r>
              <a:rPr lang="en-US" sz="1600" dirty="0" smtClean="0"/>
              <a:t>()</a:t>
            </a:r>
            <a:endParaRPr lang="en-SG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428728" y="1142984"/>
            <a:ext cx="1214446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8724" y="2143115"/>
            <a:ext cx="3546020" cy="2357451"/>
            <a:chOff x="3048000" y="3593646"/>
            <a:chExt cx="3048000" cy="1282707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318" y="207167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242406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>
              <a:tabLst>
                <a:tab pos="88900" algn="l"/>
              </a:tabLst>
            </a:pP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	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endParaRPr lang="en-SG" sz="9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chart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dirty="0"/>
          </a:p>
        </p:txBody>
      </p:sp>
      <p:sp>
        <p:nvSpPr>
          <p:cNvPr id="33" name="Rectangle 32"/>
          <p:cNvSpPr/>
          <p:nvPr/>
        </p:nvSpPr>
        <p:spPr>
          <a:xfrm>
            <a:off x="297960" y="3500438"/>
            <a:ext cx="3273908" cy="57150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720" y="4143380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5720" y="3500438"/>
            <a:ext cx="3071834" cy="5715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285984" y="1714488"/>
            <a:ext cx="1071570" cy="214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4"/>
          <p:cNvGrpSpPr/>
          <p:nvPr/>
        </p:nvGrpSpPr>
        <p:grpSpPr>
          <a:xfrm>
            <a:off x="1822213" y="857232"/>
            <a:ext cx="106581" cy="214314"/>
            <a:chOff x="4070049" y="1063515"/>
            <a:chExt cx="266453" cy="619130"/>
          </a:xfrm>
        </p:grpSpPr>
        <p:sp>
          <p:nvSpPr>
            <p:cNvPr id="47" name="Right Triangle 4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8"/>
          <p:cNvGrpSpPr/>
          <p:nvPr/>
        </p:nvGrpSpPr>
        <p:grpSpPr>
          <a:xfrm rot="3989355">
            <a:off x="3431197" y="339266"/>
            <a:ext cx="87419" cy="192924"/>
            <a:chOff x="1893075" y="2071678"/>
            <a:chExt cx="1035851" cy="2286016"/>
          </a:xfrm>
        </p:grpSpPr>
        <p:sp>
          <p:nvSpPr>
            <p:cNvPr id="50" name="Isosceles Triangle 4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lowchart: Manual Operation 5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Flowchart: Delay 5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Flowchart: Delay 5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53"/>
          <p:cNvGrpSpPr/>
          <p:nvPr/>
        </p:nvGrpSpPr>
        <p:grpSpPr>
          <a:xfrm rot="3989355">
            <a:off x="3419736" y="2196654"/>
            <a:ext cx="87419" cy="192924"/>
            <a:chOff x="1893075" y="2071678"/>
            <a:chExt cx="1035851" cy="2286016"/>
          </a:xfrm>
        </p:grpSpPr>
        <p:sp>
          <p:nvSpPr>
            <p:cNvPr id="55" name="Isosceles Triangle 54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Flowchart: Manual Operation 5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Flowchart: Delay 5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Flowchart: Delay 5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214302" y="6500834"/>
            <a:ext cx="2428872" cy="142876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main(String[] </a:t>
            </a:r>
            <a:r>
              <a:rPr lang="en-US" sz="800" dirty="0" err="1" smtClean="0"/>
              <a:t>args</a:t>
            </a:r>
            <a:r>
              <a:rPr lang="en-US" sz="800" dirty="0" smtClean="0"/>
              <a:t>)</a:t>
            </a:r>
            <a:endParaRPr lang="en-SG" sz="800" dirty="0" smtClean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429391" y="6572271"/>
            <a:ext cx="142083" cy="7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 rot="10800000">
            <a:off x="428596" y="6215080"/>
            <a:ext cx="142876" cy="28575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6" name="Straight Connector 95"/>
          <p:cNvCxnSpPr/>
          <p:nvPr/>
        </p:nvCxnSpPr>
        <p:spPr>
          <a:xfrm rot="10800000" flipV="1">
            <a:off x="3214678" y="2285992"/>
            <a:ext cx="857256" cy="785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96623" y="6090063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 flipH="1">
            <a:off x="1749883" y="6321923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1750519" y="6464799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175051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>
            <a:off x="2626110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>
            <a:off x="3626242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4483498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85720" y="2500306"/>
            <a:ext cx="3286148" cy="64294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34"/>
          <p:cNvGrpSpPr/>
          <p:nvPr/>
        </p:nvGrpSpPr>
        <p:grpSpPr>
          <a:xfrm>
            <a:off x="1785918" y="2714620"/>
            <a:ext cx="106581" cy="214314"/>
            <a:chOff x="4070049" y="1063515"/>
            <a:chExt cx="266453" cy="619130"/>
          </a:xfrm>
        </p:grpSpPr>
        <p:sp>
          <p:nvSpPr>
            <p:cNvPr id="234" name="Right Triangle 233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3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54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34"/>
          <p:cNvGrpSpPr/>
          <p:nvPr/>
        </p:nvGrpSpPr>
        <p:grpSpPr>
          <a:xfrm>
            <a:off x="1643042" y="2928934"/>
            <a:ext cx="106581" cy="214314"/>
            <a:chOff x="4070049" y="1063515"/>
            <a:chExt cx="266453" cy="619130"/>
          </a:xfrm>
        </p:grpSpPr>
        <p:sp>
          <p:nvSpPr>
            <p:cNvPr id="237" name="Right Triangle 23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57620" y="214293"/>
            <a:ext cx="3546020" cy="2357451"/>
            <a:chOff x="3048000" y="3593646"/>
            <a:chExt cx="3048000" cy="1282707"/>
          </a:xfrm>
        </p:grpSpPr>
        <p:grpSp>
          <p:nvGrpSpPr>
            <p:cNvPr id="151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153" name="Round Same Side Corner Rectangle 152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3974616" y="495244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rowRenderingOrder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SortOrder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ASCENDING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SG" sz="12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2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rowCount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SG" sz="12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drawItem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g2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state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dataArea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           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domainAxis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currentDataset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           	row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column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pass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</a:t>
            </a:r>
            <a:endParaRPr lang="en-SG" sz="900" dirty="0"/>
          </a:p>
        </p:txBody>
      </p:sp>
      <p:sp>
        <p:nvSpPr>
          <p:cNvPr id="157" name="Rectangle 156"/>
          <p:cNvSpPr/>
          <p:nvPr/>
        </p:nvSpPr>
        <p:spPr>
          <a:xfrm>
            <a:off x="3986856" y="1000112"/>
            <a:ext cx="3273908" cy="35719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4500562" y="928674"/>
            <a:ext cx="1071570" cy="2857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6" name="Rectangle 165"/>
          <p:cNvSpPr/>
          <p:nvPr/>
        </p:nvSpPr>
        <p:spPr>
          <a:xfrm>
            <a:off x="3974616" y="571484"/>
            <a:ext cx="3286148" cy="21431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34"/>
          <p:cNvGrpSpPr/>
          <p:nvPr/>
        </p:nvGrpSpPr>
        <p:grpSpPr>
          <a:xfrm flipV="1">
            <a:off x="714348" y="3857628"/>
            <a:ext cx="133352" cy="204790"/>
            <a:chOff x="4070049" y="1063515"/>
            <a:chExt cx="266453" cy="619130"/>
          </a:xfrm>
        </p:grpSpPr>
        <p:sp>
          <p:nvSpPr>
            <p:cNvPr id="222" name="Right Triangle 221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34"/>
          <p:cNvGrpSpPr/>
          <p:nvPr/>
        </p:nvGrpSpPr>
        <p:grpSpPr>
          <a:xfrm flipV="1">
            <a:off x="1285852" y="3857628"/>
            <a:ext cx="133352" cy="204790"/>
            <a:chOff x="4070049" y="1063515"/>
            <a:chExt cx="266453" cy="619130"/>
          </a:xfrm>
        </p:grpSpPr>
        <p:sp>
          <p:nvSpPr>
            <p:cNvPr id="256" name="Right Triangle 255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34"/>
          <p:cNvGrpSpPr/>
          <p:nvPr/>
        </p:nvGrpSpPr>
        <p:grpSpPr>
          <a:xfrm flipV="1">
            <a:off x="2071670" y="3857628"/>
            <a:ext cx="133352" cy="204790"/>
            <a:chOff x="4070049" y="1063515"/>
            <a:chExt cx="266453" cy="619130"/>
          </a:xfrm>
        </p:grpSpPr>
        <p:sp>
          <p:nvSpPr>
            <p:cNvPr id="259" name="Right Triangle 258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976268" y="142852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4" name="Group 206"/>
          <p:cNvGrpSpPr/>
          <p:nvPr/>
        </p:nvGrpSpPr>
        <p:grpSpPr>
          <a:xfrm>
            <a:off x="3714744" y="5715016"/>
            <a:ext cx="928694" cy="285752"/>
            <a:chOff x="1928794" y="5643578"/>
            <a:chExt cx="928694" cy="285752"/>
          </a:xfrm>
        </p:grpSpPr>
        <p:sp>
          <p:nvSpPr>
            <p:cNvPr id="275" name="Rectangle 274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NumberAxis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278" name="Group 206"/>
          <p:cNvGrpSpPr/>
          <p:nvPr/>
        </p:nvGrpSpPr>
        <p:grpSpPr>
          <a:xfrm>
            <a:off x="1785918" y="5715016"/>
            <a:ext cx="1428760" cy="285752"/>
            <a:chOff x="1928794" y="5643578"/>
            <a:chExt cx="928694" cy="285752"/>
          </a:xfrm>
        </p:grpSpPr>
        <p:sp>
          <p:nvSpPr>
            <p:cNvPr id="279" name="Rectangle 278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setMaximumBarWidth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282" name="Group 206"/>
          <p:cNvGrpSpPr/>
          <p:nvPr/>
        </p:nvGrpSpPr>
        <p:grpSpPr>
          <a:xfrm>
            <a:off x="2714612" y="5715016"/>
            <a:ext cx="928694" cy="285752"/>
            <a:chOff x="1928794" y="5643578"/>
            <a:chExt cx="928694" cy="285752"/>
          </a:xfrm>
        </p:grpSpPr>
        <p:sp>
          <p:nvSpPr>
            <p:cNvPr id="283" name="Rectangle 282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CategoryAxis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286" name="Group 102"/>
          <p:cNvGrpSpPr/>
          <p:nvPr/>
        </p:nvGrpSpPr>
        <p:grpSpPr>
          <a:xfrm>
            <a:off x="4500562" y="5429264"/>
            <a:ext cx="4071966" cy="607223"/>
            <a:chOff x="4429084" y="3786190"/>
            <a:chExt cx="8143945" cy="1214447"/>
          </a:xfrm>
          <a:solidFill>
            <a:srgbClr val="92D050"/>
          </a:solidFill>
        </p:grpSpPr>
        <p:sp>
          <p:nvSpPr>
            <p:cNvPr id="287" name="Isosceles Triangle 286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4429124" y="3786190"/>
              <a:ext cx="8143905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CategoryPlot</a:t>
              </a:r>
              <a:r>
                <a:rPr lang="en-US" dirty="0" smtClean="0"/>
                <a:t>(</a:t>
              </a:r>
              <a:r>
                <a:rPr lang="en-US" dirty="0" err="1" smtClean="0"/>
                <a:t>createDataset</a:t>
              </a:r>
              <a:r>
                <a:rPr lang="en-US" dirty="0" smtClean="0"/>
                <a:t>(), </a:t>
              </a:r>
              <a:r>
                <a:rPr lang="en-US" dirty="0" err="1" smtClean="0"/>
                <a:t>xAxis,yAxis</a:t>
              </a:r>
              <a:r>
                <a:rPr lang="en-US" dirty="0" smtClean="0"/>
                <a:t>)</a:t>
              </a:r>
              <a:endParaRPr lang="en-SG" dirty="0"/>
            </a:p>
          </p:txBody>
        </p:sp>
      </p:grpSp>
      <p:grpSp>
        <p:nvGrpSpPr>
          <p:cNvPr id="289" name="Group 24"/>
          <p:cNvGrpSpPr/>
          <p:nvPr/>
        </p:nvGrpSpPr>
        <p:grpSpPr>
          <a:xfrm>
            <a:off x="4643438" y="5286388"/>
            <a:ext cx="142876" cy="500066"/>
            <a:chOff x="642910" y="4929198"/>
            <a:chExt cx="142876" cy="1787538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1406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253284"/>
            <a:ext cx="3546020" cy="1746958"/>
            <a:chOff x="3048000" y="3593647"/>
            <a:chExt cx="3048000" cy="950533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7"/>
              <a:ext cx="3048000" cy="950533"/>
              <a:chOff x="1752600" y="1764847"/>
              <a:chExt cx="3429000" cy="950533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7"/>
                <a:ext cx="3429000" cy="950533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8103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766780"/>
              <a:ext cx="2895600" cy="73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34342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SG" sz="1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4" name="Rectangle 13"/>
          <p:cNvSpPr/>
          <p:nvPr/>
        </p:nvSpPr>
        <p:spPr>
          <a:xfrm>
            <a:off x="297960" y="928670"/>
            <a:ext cx="3273908" cy="42862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462092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596" y="6000766"/>
            <a:ext cx="5072098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createChart</a:t>
            </a:r>
            <a:r>
              <a:rPr lang="en-US" sz="1600" dirty="0" smtClean="0"/>
              <a:t>()</a:t>
            </a:r>
            <a:endParaRPr lang="en-SG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428728" y="1142984"/>
            <a:ext cx="1214446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8724" y="2143115"/>
            <a:ext cx="3546020" cy="2357451"/>
            <a:chOff x="3048000" y="3593646"/>
            <a:chExt cx="3048000" cy="1282707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318" y="207167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242406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>
              <a:tabLst>
                <a:tab pos="88900" algn="l"/>
              </a:tabLst>
            </a:pP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	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endParaRPr lang="en-SG" sz="9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chart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dirty="0"/>
          </a:p>
        </p:txBody>
      </p:sp>
      <p:sp>
        <p:nvSpPr>
          <p:cNvPr id="33" name="Rectangle 32"/>
          <p:cNvSpPr/>
          <p:nvPr/>
        </p:nvSpPr>
        <p:spPr>
          <a:xfrm>
            <a:off x="297960" y="3500438"/>
            <a:ext cx="3273908" cy="57150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720" y="4143380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5720" y="3500438"/>
            <a:ext cx="3071834" cy="5715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285984" y="1714488"/>
            <a:ext cx="1071570" cy="214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4"/>
          <p:cNvGrpSpPr/>
          <p:nvPr/>
        </p:nvGrpSpPr>
        <p:grpSpPr>
          <a:xfrm>
            <a:off x="1822213" y="857232"/>
            <a:ext cx="106581" cy="214314"/>
            <a:chOff x="4070049" y="1063515"/>
            <a:chExt cx="266453" cy="619130"/>
          </a:xfrm>
        </p:grpSpPr>
        <p:sp>
          <p:nvSpPr>
            <p:cNvPr id="47" name="Right Triangle 4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8"/>
          <p:cNvGrpSpPr/>
          <p:nvPr/>
        </p:nvGrpSpPr>
        <p:grpSpPr>
          <a:xfrm rot="3989355">
            <a:off x="3431197" y="339266"/>
            <a:ext cx="87419" cy="192924"/>
            <a:chOff x="1893075" y="2071678"/>
            <a:chExt cx="1035851" cy="2286016"/>
          </a:xfrm>
        </p:grpSpPr>
        <p:sp>
          <p:nvSpPr>
            <p:cNvPr id="50" name="Isosceles Triangle 4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lowchart: Manual Operation 5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Flowchart: Delay 5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Flowchart: Delay 5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53"/>
          <p:cNvGrpSpPr/>
          <p:nvPr/>
        </p:nvGrpSpPr>
        <p:grpSpPr>
          <a:xfrm rot="3989355">
            <a:off x="3419736" y="2196654"/>
            <a:ext cx="87419" cy="192924"/>
            <a:chOff x="1893075" y="2071678"/>
            <a:chExt cx="1035851" cy="2286016"/>
          </a:xfrm>
        </p:grpSpPr>
        <p:sp>
          <p:nvSpPr>
            <p:cNvPr id="55" name="Isosceles Triangle 54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Flowchart: Manual Operation 5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Flowchart: Delay 5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Flowchart: Delay 5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214302" y="6500834"/>
            <a:ext cx="2428872" cy="142876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main(String[] </a:t>
            </a:r>
            <a:r>
              <a:rPr lang="en-US" sz="800" dirty="0" err="1" smtClean="0"/>
              <a:t>args</a:t>
            </a:r>
            <a:r>
              <a:rPr lang="en-US" sz="800" dirty="0" smtClean="0"/>
              <a:t>)</a:t>
            </a:r>
            <a:endParaRPr lang="en-SG" sz="800" dirty="0" smtClean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429391" y="6572271"/>
            <a:ext cx="142083" cy="7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 rot="10800000">
            <a:off x="428596" y="6215080"/>
            <a:ext cx="142876" cy="28575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6" name="Straight Connector 95"/>
          <p:cNvCxnSpPr/>
          <p:nvPr/>
        </p:nvCxnSpPr>
        <p:spPr>
          <a:xfrm rot="10800000" flipV="1">
            <a:off x="3214678" y="2285992"/>
            <a:ext cx="857256" cy="785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96623" y="6090063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 flipH="1">
            <a:off x="1749883" y="6321923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1750519" y="6464799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175051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>
            <a:off x="2626110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>
            <a:off x="3626242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4483498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85720" y="2500306"/>
            <a:ext cx="3286148" cy="64294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34"/>
          <p:cNvGrpSpPr/>
          <p:nvPr/>
        </p:nvGrpSpPr>
        <p:grpSpPr>
          <a:xfrm>
            <a:off x="1785918" y="2714620"/>
            <a:ext cx="106581" cy="214314"/>
            <a:chOff x="4070049" y="1063515"/>
            <a:chExt cx="266453" cy="619130"/>
          </a:xfrm>
        </p:grpSpPr>
        <p:sp>
          <p:nvSpPr>
            <p:cNvPr id="234" name="Right Triangle 233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3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54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34"/>
          <p:cNvGrpSpPr/>
          <p:nvPr/>
        </p:nvGrpSpPr>
        <p:grpSpPr>
          <a:xfrm>
            <a:off x="1643042" y="2928934"/>
            <a:ext cx="106581" cy="214314"/>
            <a:chOff x="4070049" y="1063515"/>
            <a:chExt cx="266453" cy="619130"/>
          </a:xfrm>
        </p:grpSpPr>
        <p:sp>
          <p:nvSpPr>
            <p:cNvPr id="237" name="Right Triangle 23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49"/>
          <p:cNvGrpSpPr/>
          <p:nvPr/>
        </p:nvGrpSpPr>
        <p:grpSpPr>
          <a:xfrm>
            <a:off x="3857620" y="214293"/>
            <a:ext cx="3546020" cy="2357451"/>
            <a:chOff x="3048000" y="3593646"/>
            <a:chExt cx="3048000" cy="1282707"/>
          </a:xfrm>
        </p:grpSpPr>
        <p:grpSp>
          <p:nvGrpSpPr>
            <p:cNvPr id="28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153" name="Round Same Side Corner Rectangle 152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3974616" y="495244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rowRenderingOrder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SortOrder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ASCENDING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SG" sz="1200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2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rowCount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SG" sz="12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drawItem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g2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state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dataArea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           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domainAxis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currentDataset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           	row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column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pass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</a:t>
            </a:r>
            <a:endParaRPr lang="en-SG" sz="900" dirty="0"/>
          </a:p>
        </p:txBody>
      </p:sp>
      <p:sp>
        <p:nvSpPr>
          <p:cNvPr id="157" name="Rectangle 156"/>
          <p:cNvSpPr/>
          <p:nvPr/>
        </p:nvSpPr>
        <p:spPr>
          <a:xfrm>
            <a:off x="3986856" y="1000112"/>
            <a:ext cx="3273908" cy="35719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5715008" y="928674"/>
            <a:ext cx="1285884" cy="28575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6" name="Rectangle 165"/>
          <p:cNvSpPr/>
          <p:nvPr/>
        </p:nvSpPr>
        <p:spPr>
          <a:xfrm>
            <a:off x="3974616" y="571484"/>
            <a:ext cx="3286148" cy="21431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38"/>
          <p:cNvGrpSpPr/>
          <p:nvPr/>
        </p:nvGrpSpPr>
        <p:grpSpPr>
          <a:xfrm>
            <a:off x="5643570" y="1203341"/>
            <a:ext cx="714380" cy="296837"/>
            <a:chOff x="1694203" y="447740"/>
            <a:chExt cx="798242" cy="385680"/>
          </a:xfrm>
        </p:grpSpPr>
        <p:grpSp>
          <p:nvGrpSpPr>
            <p:cNvPr id="225" name="Group 34"/>
            <p:cNvGrpSpPr/>
            <p:nvPr/>
          </p:nvGrpSpPr>
          <p:grpSpPr>
            <a:xfrm>
              <a:off x="1731240" y="447740"/>
              <a:ext cx="202435" cy="335740"/>
              <a:chOff x="3399498" y="341011"/>
              <a:chExt cx="506094" cy="969909"/>
            </a:xfrm>
          </p:grpSpPr>
          <p:sp>
            <p:nvSpPr>
              <p:cNvPr id="170" name="Right Triangle 169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SG" sz="900" dirty="0"/>
            </a:p>
          </p:txBody>
        </p:sp>
      </p:grpSp>
      <p:grpSp>
        <p:nvGrpSpPr>
          <p:cNvPr id="226" name="Group 34"/>
          <p:cNvGrpSpPr/>
          <p:nvPr/>
        </p:nvGrpSpPr>
        <p:grpSpPr>
          <a:xfrm flipV="1">
            <a:off x="714348" y="3857628"/>
            <a:ext cx="133352" cy="204790"/>
            <a:chOff x="4070049" y="1063515"/>
            <a:chExt cx="266453" cy="619130"/>
          </a:xfrm>
        </p:grpSpPr>
        <p:sp>
          <p:nvSpPr>
            <p:cNvPr id="222" name="Right Triangle 221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34"/>
          <p:cNvGrpSpPr/>
          <p:nvPr/>
        </p:nvGrpSpPr>
        <p:grpSpPr>
          <a:xfrm flipV="1">
            <a:off x="1285852" y="3857628"/>
            <a:ext cx="133352" cy="204790"/>
            <a:chOff x="4070049" y="1063515"/>
            <a:chExt cx="266453" cy="619130"/>
          </a:xfrm>
        </p:grpSpPr>
        <p:sp>
          <p:nvSpPr>
            <p:cNvPr id="256" name="Right Triangle 255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34"/>
          <p:cNvGrpSpPr/>
          <p:nvPr/>
        </p:nvGrpSpPr>
        <p:grpSpPr>
          <a:xfrm flipV="1">
            <a:off x="2071670" y="3857628"/>
            <a:ext cx="133352" cy="204790"/>
            <a:chOff x="4070049" y="1063515"/>
            <a:chExt cx="266453" cy="619130"/>
          </a:xfrm>
        </p:grpSpPr>
        <p:sp>
          <p:nvSpPr>
            <p:cNvPr id="259" name="Right Triangle 258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38"/>
          <p:cNvGrpSpPr/>
          <p:nvPr/>
        </p:nvGrpSpPr>
        <p:grpSpPr>
          <a:xfrm>
            <a:off x="6572264" y="1214426"/>
            <a:ext cx="714380" cy="296837"/>
            <a:chOff x="1694203" y="447740"/>
            <a:chExt cx="798242" cy="385680"/>
          </a:xfrm>
        </p:grpSpPr>
        <p:grpSp>
          <p:nvGrpSpPr>
            <p:cNvPr id="233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271" name="Right Triangle 270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</a:t>
              </a:r>
              <a:endParaRPr lang="en-SG" sz="900" dirty="0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976268" y="142852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" name="Group 206"/>
          <p:cNvGrpSpPr/>
          <p:nvPr/>
        </p:nvGrpSpPr>
        <p:grpSpPr>
          <a:xfrm>
            <a:off x="3714744" y="5715016"/>
            <a:ext cx="928694" cy="285752"/>
            <a:chOff x="1928794" y="5643578"/>
            <a:chExt cx="928694" cy="285752"/>
          </a:xfrm>
        </p:grpSpPr>
        <p:sp>
          <p:nvSpPr>
            <p:cNvPr id="104" name="Rectangle 103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NumberAxis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107" name="Group 206"/>
          <p:cNvGrpSpPr/>
          <p:nvPr/>
        </p:nvGrpSpPr>
        <p:grpSpPr>
          <a:xfrm>
            <a:off x="1785918" y="5715016"/>
            <a:ext cx="1428760" cy="285752"/>
            <a:chOff x="1928794" y="5643578"/>
            <a:chExt cx="928694" cy="285752"/>
          </a:xfrm>
        </p:grpSpPr>
        <p:sp>
          <p:nvSpPr>
            <p:cNvPr id="108" name="Rectangle 107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setMaximumBarWidth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111" name="Group 206"/>
          <p:cNvGrpSpPr/>
          <p:nvPr/>
        </p:nvGrpSpPr>
        <p:grpSpPr>
          <a:xfrm>
            <a:off x="2714612" y="5715016"/>
            <a:ext cx="928694" cy="285752"/>
            <a:chOff x="1928794" y="5643578"/>
            <a:chExt cx="928694" cy="285752"/>
          </a:xfrm>
        </p:grpSpPr>
        <p:sp>
          <p:nvSpPr>
            <p:cNvPr id="112" name="Rectangle 111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CategoryAxis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115" name="Group 102"/>
          <p:cNvGrpSpPr/>
          <p:nvPr/>
        </p:nvGrpSpPr>
        <p:grpSpPr>
          <a:xfrm>
            <a:off x="4500562" y="5429264"/>
            <a:ext cx="4071966" cy="607223"/>
            <a:chOff x="4429084" y="3786190"/>
            <a:chExt cx="8143945" cy="1214447"/>
          </a:xfrm>
          <a:solidFill>
            <a:srgbClr val="92D050"/>
          </a:solidFill>
        </p:grpSpPr>
        <p:sp>
          <p:nvSpPr>
            <p:cNvPr id="116" name="Isosceles Triangle 11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429124" y="3786190"/>
              <a:ext cx="8143905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CategoryPlot</a:t>
              </a:r>
              <a:r>
                <a:rPr lang="en-US" dirty="0" smtClean="0"/>
                <a:t>(</a:t>
              </a:r>
              <a:r>
                <a:rPr lang="en-US" dirty="0" err="1" smtClean="0"/>
                <a:t>createDataset</a:t>
              </a:r>
              <a:r>
                <a:rPr lang="en-US" dirty="0" smtClean="0"/>
                <a:t>(), </a:t>
              </a:r>
              <a:r>
                <a:rPr lang="en-US" dirty="0" err="1" smtClean="0"/>
                <a:t>xAxis,yAxis</a:t>
              </a:r>
              <a:r>
                <a:rPr lang="en-US" dirty="0" smtClean="0"/>
                <a:t>)</a:t>
              </a:r>
              <a:endParaRPr lang="en-SG" dirty="0"/>
            </a:p>
          </p:txBody>
        </p:sp>
      </p:grpSp>
      <p:grpSp>
        <p:nvGrpSpPr>
          <p:cNvPr id="122" name="Group 24"/>
          <p:cNvGrpSpPr/>
          <p:nvPr/>
        </p:nvGrpSpPr>
        <p:grpSpPr>
          <a:xfrm>
            <a:off x="4643438" y="5286388"/>
            <a:ext cx="142876" cy="500066"/>
            <a:chOff x="642910" y="4929198"/>
            <a:chExt cx="142876" cy="1787538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71406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253284"/>
            <a:ext cx="3546020" cy="1746958"/>
            <a:chOff x="3048000" y="3593647"/>
            <a:chExt cx="3048000" cy="950533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7"/>
              <a:ext cx="3048000" cy="950533"/>
              <a:chOff x="1752600" y="1764847"/>
              <a:chExt cx="3429000" cy="950533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7"/>
                <a:ext cx="3429000" cy="950533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8103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766780"/>
              <a:ext cx="2895600" cy="738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2" y="621456"/>
            <a:ext cx="343427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</a:p>
          <a:p>
            <a:pPr>
              <a:tabLst>
                <a:tab pos="88900" algn="l"/>
                <a:tab pos="179388" algn="l"/>
                <a:tab pos="447675" algn="l"/>
              </a:tabLst>
            </a:pP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SG" sz="1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14" name="Rectangle 13"/>
          <p:cNvSpPr/>
          <p:nvPr/>
        </p:nvSpPr>
        <p:spPr>
          <a:xfrm>
            <a:off x="297960" y="928670"/>
            <a:ext cx="3273908" cy="428628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462092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8596" y="6000766"/>
            <a:ext cx="5072098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createChart</a:t>
            </a:r>
            <a:r>
              <a:rPr lang="en-US" sz="1600" dirty="0" smtClean="0"/>
              <a:t>()</a:t>
            </a:r>
            <a:endParaRPr lang="en-SG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428728" y="1142984"/>
            <a:ext cx="1214446" cy="2143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168724" y="2143115"/>
            <a:ext cx="3546020" cy="2357451"/>
            <a:chOff x="3048000" y="3593646"/>
            <a:chExt cx="3048000" cy="1282707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318" y="207167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720" y="2424066"/>
            <a:ext cx="3429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>
              <a:tabLst>
                <a:tab pos="88900" algn="l"/>
              </a:tabLst>
            </a:pP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	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endParaRPr lang="en-SG" sz="9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chart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dirty="0"/>
          </a:p>
        </p:txBody>
      </p:sp>
      <p:sp>
        <p:nvSpPr>
          <p:cNvPr id="33" name="Rectangle 32"/>
          <p:cNvSpPr/>
          <p:nvPr/>
        </p:nvSpPr>
        <p:spPr>
          <a:xfrm>
            <a:off x="297960" y="3500438"/>
            <a:ext cx="3273908" cy="57150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720" y="4143380"/>
            <a:ext cx="3286148" cy="25239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5720" y="3500438"/>
            <a:ext cx="3071834" cy="5715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285984" y="1714488"/>
            <a:ext cx="1071570" cy="214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34"/>
          <p:cNvGrpSpPr/>
          <p:nvPr/>
        </p:nvGrpSpPr>
        <p:grpSpPr>
          <a:xfrm>
            <a:off x="1822213" y="857232"/>
            <a:ext cx="106581" cy="214314"/>
            <a:chOff x="4070049" y="1063515"/>
            <a:chExt cx="266453" cy="619130"/>
          </a:xfrm>
        </p:grpSpPr>
        <p:sp>
          <p:nvSpPr>
            <p:cNvPr id="47" name="Right Triangle 4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8"/>
          <p:cNvGrpSpPr/>
          <p:nvPr/>
        </p:nvGrpSpPr>
        <p:grpSpPr>
          <a:xfrm rot="3989355">
            <a:off x="3431197" y="339266"/>
            <a:ext cx="87419" cy="192924"/>
            <a:chOff x="1893075" y="2071678"/>
            <a:chExt cx="1035851" cy="2286016"/>
          </a:xfrm>
        </p:grpSpPr>
        <p:sp>
          <p:nvSpPr>
            <p:cNvPr id="50" name="Isosceles Triangle 49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lowchart: Manual Operation 50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2" name="Flowchart: Delay 51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Flowchart: Delay 52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53"/>
          <p:cNvGrpSpPr/>
          <p:nvPr/>
        </p:nvGrpSpPr>
        <p:grpSpPr>
          <a:xfrm rot="3989355">
            <a:off x="3419736" y="2196654"/>
            <a:ext cx="87419" cy="192924"/>
            <a:chOff x="1893075" y="2071678"/>
            <a:chExt cx="1035851" cy="2286016"/>
          </a:xfrm>
        </p:grpSpPr>
        <p:sp>
          <p:nvSpPr>
            <p:cNvPr id="55" name="Isosceles Triangle 54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Flowchart: Manual Operation 5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Flowchart: Delay 56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Flowchart: Delay 57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214302" y="6500834"/>
            <a:ext cx="2428872" cy="142876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main(String[] </a:t>
            </a:r>
            <a:r>
              <a:rPr lang="en-US" sz="800" dirty="0" err="1" smtClean="0"/>
              <a:t>args</a:t>
            </a:r>
            <a:r>
              <a:rPr lang="en-US" sz="800" dirty="0" smtClean="0"/>
              <a:t>)</a:t>
            </a:r>
            <a:endParaRPr lang="en-SG" sz="800" dirty="0" smtClean="0"/>
          </a:p>
        </p:txBody>
      </p:sp>
      <p:cxnSp>
        <p:nvCxnSpPr>
          <p:cNvPr id="64" name="Straight Connector 63"/>
          <p:cNvCxnSpPr/>
          <p:nvPr/>
        </p:nvCxnSpPr>
        <p:spPr>
          <a:xfrm rot="5400000">
            <a:off x="429391" y="6572271"/>
            <a:ext cx="142083" cy="7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Isosceles Triangle 68"/>
          <p:cNvSpPr/>
          <p:nvPr/>
        </p:nvSpPr>
        <p:spPr>
          <a:xfrm rot="10800000">
            <a:off x="428596" y="6215080"/>
            <a:ext cx="142876" cy="28575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6" name="Straight Connector 95"/>
          <p:cNvCxnSpPr/>
          <p:nvPr/>
        </p:nvCxnSpPr>
        <p:spPr>
          <a:xfrm rot="10800000" flipV="1">
            <a:off x="3214678" y="2285992"/>
            <a:ext cx="857256" cy="785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1696623" y="6090063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 flipH="1">
            <a:off x="1749883" y="6321923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1750519" y="6464799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6200000" flipH="1">
            <a:off x="1750519" y="6607675"/>
            <a:ext cx="71434" cy="63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>
            <a:off x="2626110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>
            <a:off x="3626242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>
            <a:off x="4483498" y="6089270"/>
            <a:ext cx="178591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285720" y="2500306"/>
            <a:ext cx="3286148" cy="64294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34"/>
          <p:cNvGrpSpPr/>
          <p:nvPr/>
        </p:nvGrpSpPr>
        <p:grpSpPr>
          <a:xfrm>
            <a:off x="1785918" y="2714620"/>
            <a:ext cx="106581" cy="214314"/>
            <a:chOff x="4070049" y="1063515"/>
            <a:chExt cx="266453" cy="619130"/>
          </a:xfrm>
        </p:grpSpPr>
        <p:sp>
          <p:nvSpPr>
            <p:cNvPr id="234" name="Right Triangle 233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3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54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34"/>
          <p:cNvGrpSpPr/>
          <p:nvPr/>
        </p:nvGrpSpPr>
        <p:grpSpPr>
          <a:xfrm>
            <a:off x="1643042" y="2928934"/>
            <a:ext cx="106581" cy="214314"/>
            <a:chOff x="4070049" y="1063515"/>
            <a:chExt cx="266453" cy="619130"/>
          </a:xfrm>
        </p:grpSpPr>
        <p:sp>
          <p:nvSpPr>
            <p:cNvPr id="237" name="Right Triangle 236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149"/>
          <p:cNvGrpSpPr/>
          <p:nvPr/>
        </p:nvGrpSpPr>
        <p:grpSpPr>
          <a:xfrm>
            <a:off x="3857620" y="214293"/>
            <a:ext cx="3546020" cy="3143269"/>
            <a:chOff x="3048000" y="3593646"/>
            <a:chExt cx="3048000" cy="1282707"/>
          </a:xfrm>
        </p:grpSpPr>
        <p:grpSp>
          <p:nvGrpSpPr>
            <p:cNvPr id="28" name="Group 8"/>
            <p:cNvGrpSpPr/>
            <p:nvPr/>
          </p:nvGrpSpPr>
          <p:grpSpPr>
            <a:xfrm>
              <a:off x="3048000" y="3593646"/>
              <a:ext cx="3048000" cy="1282707"/>
              <a:chOff x="1752600" y="1764846"/>
              <a:chExt cx="3429000" cy="1282707"/>
            </a:xfrm>
          </p:grpSpPr>
          <p:sp>
            <p:nvSpPr>
              <p:cNvPr id="153" name="Round Same Side Corner Rectangle 152"/>
              <p:cNvSpPr/>
              <p:nvPr/>
            </p:nvSpPr>
            <p:spPr>
              <a:xfrm>
                <a:off x="1752600" y="1764846"/>
                <a:ext cx="3429000" cy="1067142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752600" y="1904999"/>
                <a:ext cx="3429000" cy="114255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3124200" y="3749126"/>
              <a:ext cx="2895600" cy="1088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3929058" y="495244"/>
            <a:ext cx="3429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rowRenderingOrder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SortOrder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ASCENDING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rowCount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SG" sz="12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drawItem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g2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state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dataArea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           </a:t>
            </a:r>
          </a:p>
          <a:p>
            <a:endParaRPr lang="en-SG" sz="12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domainAxis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rangeAxis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currentDataset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           </a:t>
            </a:r>
          </a:p>
          <a:p>
            <a:endParaRPr lang="en-SG" sz="12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row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column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pass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12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</a:t>
            </a:r>
            <a:endParaRPr lang="en-SG" sz="900" dirty="0"/>
          </a:p>
        </p:txBody>
      </p:sp>
      <p:sp>
        <p:nvSpPr>
          <p:cNvPr id="157" name="Rectangle 156"/>
          <p:cNvSpPr/>
          <p:nvPr/>
        </p:nvSpPr>
        <p:spPr>
          <a:xfrm>
            <a:off x="3986856" y="1285860"/>
            <a:ext cx="3273908" cy="171451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4857752" y="1285860"/>
            <a:ext cx="2143140" cy="1714512"/>
          </a:xfrm>
          <a:prstGeom prst="roundRect">
            <a:avLst>
              <a:gd name="adj" fmla="val 733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6" name="Rectangle 165"/>
          <p:cNvSpPr/>
          <p:nvPr/>
        </p:nvSpPr>
        <p:spPr>
          <a:xfrm>
            <a:off x="3974616" y="571484"/>
            <a:ext cx="3286148" cy="21431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38"/>
          <p:cNvGrpSpPr/>
          <p:nvPr/>
        </p:nvGrpSpPr>
        <p:grpSpPr>
          <a:xfrm>
            <a:off x="5214942" y="928670"/>
            <a:ext cx="714380" cy="296837"/>
            <a:chOff x="1694203" y="447740"/>
            <a:chExt cx="798242" cy="385680"/>
          </a:xfrm>
        </p:grpSpPr>
        <p:grpSp>
          <p:nvGrpSpPr>
            <p:cNvPr id="225" name="Group 34"/>
            <p:cNvGrpSpPr/>
            <p:nvPr/>
          </p:nvGrpSpPr>
          <p:grpSpPr>
            <a:xfrm>
              <a:off x="1731240" y="447740"/>
              <a:ext cx="202435" cy="335740"/>
              <a:chOff x="3399498" y="341011"/>
              <a:chExt cx="506094" cy="969909"/>
            </a:xfrm>
          </p:grpSpPr>
          <p:sp>
            <p:nvSpPr>
              <p:cNvPr id="170" name="Right Triangle 169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SG" sz="900" dirty="0"/>
            </a:p>
          </p:txBody>
        </p:sp>
      </p:grpSp>
      <p:grpSp>
        <p:nvGrpSpPr>
          <p:cNvPr id="226" name="Group 34"/>
          <p:cNvGrpSpPr/>
          <p:nvPr/>
        </p:nvGrpSpPr>
        <p:grpSpPr>
          <a:xfrm flipV="1">
            <a:off x="714348" y="3857628"/>
            <a:ext cx="133352" cy="204790"/>
            <a:chOff x="4070049" y="1063515"/>
            <a:chExt cx="266453" cy="619130"/>
          </a:xfrm>
        </p:grpSpPr>
        <p:sp>
          <p:nvSpPr>
            <p:cNvPr id="222" name="Right Triangle 221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34"/>
          <p:cNvGrpSpPr/>
          <p:nvPr/>
        </p:nvGrpSpPr>
        <p:grpSpPr>
          <a:xfrm flipV="1">
            <a:off x="1285852" y="3857628"/>
            <a:ext cx="133352" cy="204790"/>
            <a:chOff x="4070049" y="1063515"/>
            <a:chExt cx="266453" cy="619130"/>
          </a:xfrm>
        </p:grpSpPr>
        <p:sp>
          <p:nvSpPr>
            <p:cNvPr id="256" name="Right Triangle 255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34"/>
          <p:cNvGrpSpPr/>
          <p:nvPr/>
        </p:nvGrpSpPr>
        <p:grpSpPr>
          <a:xfrm flipV="1">
            <a:off x="2071670" y="3857628"/>
            <a:ext cx="133352" cy="204790"/>
            <a:chOff x="4070049" y="1063515"/>
            <a:chExt cx="266453" cy="619130"/>
          </a:xfrm>
        </p:grpSpPr>
        <p:sp>
          <p:nvSpPr>
            <p:cNvPr id="259" name="Right Triangle 258"/>
            <p:cNvSpPr/>
            <p:nvPr/>
          </p:nvSpPr>
          <p:spPr>
            <a:xfrm rot="10800000" flipH="1">
              <a:off x="4157904" y="1269892"/>
              <a:ext cx="178593" cy="412753"/>
            </a:xfrm>
            <a:prstGeom prst="rtTriangle">
              <a:avLst/>
            </a:prstGeom>
            <a:solidFill>
              <a:srgbClr val="FFFF00">
                <a:alpha val="48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070049" y="1063515"/>
              <a:ext cx="266453" cy="289013"/>
            </a:xfrm>
            <a:prstGeom prst="rect">
              <a:avLst/>
            </a:prstGeom>
            <a:solidFill>
              <a:srgbClr val="FFFF66">
                <a:alpha val="49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38"/>
          <p:cNvGrpSpPr/>
          <p:nvPr/>
        </p:nvGrpSpPr>
        <p:grpSpPr>
          <a:xfrm>
            <a:off x="5929322" y="928670"/>
            <a:ext cx="714380" cy="296837"/>
            <a:chOff x="1694203" y="447740"/>
            <a:chExt cx="798242" cy="385680"/>
          </a:xfrm>
        </p:grpSpPr>
        <p:grpSp>
          <p:nvGrpSpPr>
            <p:cNvPr id="233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271" name="Right Triangle 270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</a:t>
              </a:r>
              <a:endParaRPr lang="en-SG" sz="900" dirty="0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3976268" y="142852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" name="Group 38"/>
          <p:cNvGrpSpPr/>
          <p:nvPr/>
        </p:nvGrpSpPr>
        <p:grpSpPr>
          <a:xfrm>
            <a:off x="5643570" y="1489089"/>
            <a:ext cx="714380" cy="296837"/>
            <a:chOff x="1694203" y="447740"/>
            <a:chExt cx="798242" cy="385680"/>
          </a:xfrm>
        </p:grpSpPr>
        <p:grpSp>
          <p:nvGrpSpPr>
            <p:cNvPr id="104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106" name="Right Triangle 105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-</a:t>
              </a:r>
              <a:endParaRPr lang="en-SG" sz="900" dirty="0"/>
            </a:p>
          </p:txBody>
        </p:sp>
      </p:grpSp>
      <p:grpSp>
        <p:nvGrpSpPr>
          <p:cNvPr id="108" name="Group 38"/>
          <p:cNvGrpSpPr/>
          <p:nvPr/>
        </p:nvGrpSpPr>
        <p:grpSpPr>
          <a:xfrm>
            <a:off x="6215074" y="1489089"/>
            <a:ext cx="714380" cy="296837"/>
            <a:chOff x="1694203" y="447740"/>
            <a:chExt cx="798242" cy="385680"/>
          </a:xfrm>
        </p:grpSpPr>
        <p:grpSp>
          <p:nvGrpSpPr>
            <p:cNvPr id="109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111" name="Right Triangle 110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-</a:t>
              </a:r>
              <a:endParaRPr lang="en-SG" sz="900" dirty="0"/>
            </a:p>
          </p:txBody>
        </p:sp>
      </p:grpSp>
      <p:grpSp>
        <p:nvGrpSpPr>
          <p:cNvPr id="113" name="Group 38"/>
          <p:cNvGrpSpPr/>
          <p:nvPr/>
        </p:nvGrpSpPr>
        <p:grpSpPr>
          <a:xfrm>
            <a:off x="4714876" y="1774841"/>
            <a:ext cx="714380" cy="296837"/>
            <a:chOff x="1694203" y="447740"/>
            <a:chExt cx="798242" cy="385680"/>
          </a:xfrm>
        </p:grpSpPr>
        <p:grpSp>
          <p:nvGrpSpPr>
            <p:cNvPr id="114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116" name="Right Triangle 115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-</a:t>
              </a:r>
              <a:endParaRPr lang="en-SG" sz="900" dirty="0"/>
            </a:p>
          </p:txBody>
        </p:sp>
      </p:grpSp>
      <p:grpSp>
        <p:nvGrpSpPr>
          <p:cNvPr id="118" name="Group 38"/>
          <p:cNvGrpSpPr/>
          <p:nvPr/>
        </p:nvGrpSpPr>
        <p:grpSpPr>
          <a:xfrm>
            <a:off x="6286512" y="1785926"/>
            <a:ext cx="714380" cy="296837"/>
            <a:chOff x="1694203" y="447740"/>
            <a:chExt cx="798242" cy="385680"/>
          </a:xfrm>
        </p:grpSpPr>
        <p:grpSp>
          <p:nvGrpSpPr>
            <p:cNvPr id="119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121" name="Right Triangle 120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-</a:t>
              </a:r>
              <a:endParaRPr lang="en-SG" sz="900" dirty="0"/>
            </a:p>
          </p:txBody>
        </p:sp>
      </p:grpSp>
      <p:grpSp>
        <p:nvGrpSpPr>
          <p:cNvPr id="123" name="Group 38"/>
          <p:cNvGrpSpPr/>
          <p:nvPr/>
        </p:nvGrpSpPr>
        <p:grpSpPr>
          <a:xfrm>
            <a:off x="4714876" y="2203469"/>
            <a:ext cx="714380" cy="296837"/>
            <a:chOff x="1694203" y="447740"/>
            <a:chExt cx="798242" cy="385680"/>
          </a:xfrm>
        </p:grpSpPr>
        <p:grpSp>
          <p:nvGrpSpPr>
            <p:cNvPr id="124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126" name="Right Triangle 125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-</a:t>
              </a:r>
              <a:endParaRPr lang="en-SG" sz="900" dirty="0"/>
            </a:p>
          </p:txBody>
        </p:sp>
      </p:grpSp>
      <p:grpSp>
        <p:nvGrpSpPr>
          <p:cNvPr id="128" name="Group 38"/>
          <p:cNvGrpSpPr/>
          <p:nvPr/>
        </p:nvGrpSpPr>
        <p:grpSpPr>
          <a:xfrm>
            <a:off x="6715140" y="2203469"/>
            <a:ext cx="714380" cy="296837"/>
            <a:chOff x="1694203" y="447740"/>
            <a:chExt cx="798242" cy="385680"/>
          </a:xfrm>
        </p:grpSpPr>
        <p:grpSp>
          <p:nvGrpSpPr>
            <p:cNvPr id="129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134" name="Right Triangle 133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-</a:t>
              </a:r>
              <a:endParaRPr lang="en-SG" sz="900" dirty="0"/>
            </a:p>
          </p:txBody>
        </p:sp>
      </p:grpSp>
      <p:grpSp>
        <p:nvGrpSpPr>
          <p:cNvPr id="136" name="Group 38"/>
          <p:cNvGrpSpPr/>
          <p:nvPr/>
        </p:nvGrpSpPr>
        <p:grpSpPr>
          <a:xfrm>
            <a:off x="6215074" y="2500306"/>
            <a:ext cx="714380" cy="296837"/>
            <a:chOff x="1694203" y="447740"/>
            <a:chExt cx="798242" cy="385680"/>
          </a:xfrm>
        </p:grpSpPr>
        <p:grpSp>
          <p:nvGrpSpPr>
            <p:cNvPr id="137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139" name="Right Triangle 138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-</a:t>
              </a:r>
              <a:endParaRPr lang="en-SG" sz="900" dirty="0"/>
            </a:p>
          </p:txBody>
        </p:sp>
      </p:grpSp>
      <p:grpSp>
        <p:nvGrpSpPr>
          <p:cNvPr id="141" name="Group 38"/>
          <p:cNvGrpSpPr/>
          <p:nvPr/>
        </p:nvGrpSpPr>
        <p:grpSpPr>
          <a:xfrm>
            <a:off x="4786314" y="3000372"/>
            <a:ext cx="714380" cy="296837"/>
            <a:chOff x="1694203" y="447740"/>
            <a:chExt cx="798242" cy="385680"/>
          </a:xfrm>
        </p:grpSpPr>
        <p:grpSp>
          <p:nvGrpSpPr>
            <p:cNvPr id="142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144" name="Right Triangle 143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-</a:t>
              </a:r>
              <a:endParaRPr lang="en-SG" sz="900" dirty="0"/>
            </a:p>
          </p:txBody>
        </p:sp>
      </p:grpSp>
      <p:grpSp>
        <p:nvGrpSpPr>
          <p:cNvPr id="146" name="Group 38"/>
          <p:cNvGrpSpPr/>
          <p:nvPr/>
        </p:nvGrpSpPr>
        <p:grpSpPr>
          <a:xfrm>
            <a:off x="5643570" y="3000372"/>
            <a:ext cx="714380" cy="296837"/>
            <a:chOff x="1694203" y="447740"/>
            <a:chExt cx="798242" cy="385680"/>
          </a:xfrm>
        </p:grpSpPr>
        <p:grpSp>
          <p:nvGrpSpPr>
            <p:cNvPr id="147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149" name="Right Triangle 148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-</a:t>
              </a:r>
              <a:endParaRPr lang="en-SG" sz="900" dirty="0"/>
            </a:p>
          </p:txBody>
        </p:sp>
      </p:grpSp>
      <p:grpSp>
        <p:nvGrpSpPr>
          <p:cNvPr id="151" name="Group 38"/>
          <p:cNvGrpSpPr/>
          <p:nvPr/>
        </p:nvGrpSpPr>
        <p:grpSpPr>
          <a:xfrm>
            <a:off x="6429388" y="3000372"/>
            <a:ext cx="714380" cy="296837"/>
            <a:chOff x="1694203" y="447740"/>
            <a:chExt cx="798242" cy="385680"/>
          </a:xfrm>
        </p:grpSpPr>
        <p:grpSp>
          <p:nvGrpSpPr>
            <p:cNvPr id="155" name="Group 34"/>
            <p:cNvGrpSpPr/>
            <p:nvPr/>
          </p:nvGrpSpPr>
          <p:grpSpPr>
            <a:xfrm>
              <a:off x="1731247" y="447740"/>
              <a:ext cx="202436" cy="335739"/>
              <a:chOff x="3399498" y="341011"/>
              <a:chExt cx="506094" cy="969909"/>
            </a:xfrm>
          </p:grpSpPr>
          <p:sp>
            <p:nvSpPr>
              <p:cNvPr id="160" name="Right Triangle 159"/>
              <p:cNvSpPr/>
              <p:nvPr/>
            </p:nvSpPr>
            <p:spPr>
              <a:xfrm flipH="1">
                <a:off x="3706001" y="341011"/>
                <a:ext cx="199547" cy="247747"/>
              </a:xfrm>
              <a:prstGeom prst="rtTriangle">
                <a:avLst/>
              </a:prstGeom>
              <a:solidFill>
                <a:srgbClr val="FFFF00">
                  <a:alpha val="25000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399498" y="609154"/>
                <a:ext cx="506094" cy="701766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1694203" y="533500"/>
              <a:ext cx="798242" cy="29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-</a:t>
              </a:r>
              <a:endParaRPr lang="en-SG" sz="900" dirty="0"/>
            </a:p>
          </p:txBody>
        </p:sp>
      </p:grpSp>
      <p:grpSp>
        <p:nvGrpSpPr>
          <p:cNvPr id="178" name="Group 206"/>
          <p:cNvGrpSpPr/>
          <p:nvPr/>
        </p:nvGrpSpPr>
        <p:grpSpPr>
          <a:xfrm>
            <a:off x="3714744" y="5715016"/>
            <a:ext cx="928694" cy="285752"/>
            <a:chOff x="1928794" y="5643578"/>
            <a:chExt cx="928694" cy="285752"/>
          </a:xfrm>
        </p:grpSpPr>
        <p:sp>
          <p:nvSpPr>
            <p:cNvPr id="179" name="Rectangle 178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NumberAxis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182" name="Group 206"/>
          <p:cNvGrpSpPr/>
          <p:nvPr/>
        </p:nvGrpSpPr>
        <p:grpSpPr>
          <a:xfrm>
            <a:off x="1785918" y="5715016"/>
            <a:ext cx="1428760" cy="285752"/>
            <a:chOff x="1928794" y="5643578"/>
            <a:chExt cx="928694" cy="285752"/>
          </a:xfrm>
        </p:grpSpPr>
        <p:sp>
          <p:nvSpPr>
            <p:cNvPr id="183" name="Rectangle 182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setMaximumBarWidth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186" name="Group 206"/>
          <p:cNvGrpSpPr/>
          <p:nvPr/>
        </p:nvGrpSpPr>
        <p:grpSpPr>
          <a:xfrm>
            <a:off x="2714612" y="5715016"/>
            <a:ext cx="928694" cy="285752"/>
            <a:chOff x="1928794" y="5643578"/>
            <a:chExt cx="928694" cy="285752"/>
          </a:xfrm>
        </p:grpSpPr>
        <p:sp>
          <p:nvSpPr>
            <p:cNvPr id="187" name="Rectangle 186"/>
            <p:cNvSpPr/>
            <p:nvPr/>
          </p:nvSpPr>
          <p:spPr>
            <a:xfrm>
              <a:off x="2071670" y="5643578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000232" y="5715016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928794" y="5786454"/>
              <a:ext cx="785818" cy="1428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CategoryAxis</a:t>
              </a:r>
              <a:r>
                <a:rPr lang="en-US" sz="800" dirty="0" smtClean="0"/>
                <a:t>()</a:t>
              </a:r>
              <a:endParaRPr lang="en-SG" sz="800" dirty="0"/>
            </a:p>
          </p:txBody>
        </p:sp>
      </p:grpSp>
      <p:grpSp>
        <p:nvGrpSpPr>
          <p:cNvPr id="193" name="Group 102"/>
          <p:cNvGrpSpPr/>
          <p:nvPr/>
        </p:nvGrpSpPr>
        <p:grpSpPr>
          <a:xfrm>
            <a:off x="4500562" y="5429264"/>
            <a:ext cx="4071966" cy="607223"/>
            <a:chOff x="4429084" y="3786190"/>
            <a:chExt cx="8143945" cy="1214447"/>
          </a:xfrm>
          <a:solidFill>
            <a:srgbClr val="92D050"/>
          </a:solidFill>
        </p:grpSpPr>
        <p:sp>
          <p:nvSpPr>
            <p:cNvPr id="194" name="Isosceles Triangle 193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429124" y="3786190"/>
              <a:ext cx="8143905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CategoryPlot</a:t>
              </a:r>
              <a:r>
                <a:rPr lang="en-US" dirty="0" smtClean="0"/>
                <a:t>(</a:t>
              </a:r>
              <a:r>
                <a:rPr lang="en-US" dirty="0" err="1" smtClean="0"/>
                <a:t>createDataset</a:t>
              </a:r>
              <a:r>
                <a:rPr lang="en-US" dirty="0" smtClean="0"/>
                <a:t>(), </a:t>
              </a:r>
              <a:r>
                <a:rPr lang="en-US" dirty="0" err="1" smtClean="0"/>
                <a:t>xAxis,yAxis</a:t>
              </a:r>
              <a:r>
                <a:rPr lang="en-US" dirty="0" smtClean="0"/>
                <a:t>)</a:t>
              </a:r>
              <a:endParaRPr lang="en-SG" dirty="0"/>
            </a:p>
          </p:txBody>
        </p:sp>
      </p:grpSp>
      <p:grpSp>
        <p:nvGrpSpPr>
          <p:cNvPr id="196" name="Group 24"/>
          <p:cNvGrpSpPr/>
          <p:nvPr/>
        </p:nvGrpSpPr>
        <p:grpSpPr>
          <a:xfrm>
            <a:off x="4643438" y="5286388"/>
            <a:ext cx="142876" cy="500066"/>
            <a:chOff x="642910" y="4929198"/>
            <a:chExt cx="142876" cy="1787538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3989355">
            <a:off x="1893075" y="2071678"/>
            <a:ext cx="1035851" cy="2286016"/>
            <a:chOff x="1893075" y="2071678"/>
            <a:chExt cx="1035851" cy="2286016"/>
          </a:xfrm>
        </p:grpSpPr>
        <p:sp>
          <p:nvSpPr>
            <p:cNvPr id="7" name="Isosceles Triangle 6"/>
            <p:cNvSpPr/>
            <p:nvPr/>
          </p:nvSpPr>
          <p:spPr>
            <a:xfrm rot="10800000">
              <a:off x="2285984" y="3214686"/>
              <a:ext cx="285752" cy="114300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Manual Operation 5"/>
            <p:cNvSpPr/>
            <p:nvPr/>
          </p:nvSpPr>
          <p:spPr>
            <a:xfrm rot="10800000">
              <a:off x="2071670" y="2143116"/>
              <a:ext cx="714380" cy="1000132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Flowchart: Delay 3"/>
            <p:cNvSpPr/>
            <p:nvPr/>
          </p:nvSpPr>
          <p:spPr>
            <a:xfrm rot="16200000">
              <a:off x="2285985" y="2607461"/>
              <a:ext cx="250032" cy="1035851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Flowchart: Delay 4"/>
            <p:cNvSpPr/>
            <p:nvPr/>
          </p:nvSpPr>
          <p:spPr>
            <a:xfrm rot="5400000">
              <a:off x="2321702" y="1750208"/>
              <a:ext cx="214316" cy="857256"/>
            </a:xfrm>
            <a:prstGeom prst="flowChartDelay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" name="Group 11"/>
          <p:cNvGrpSpPr/>
          <p:nvPr/>
        </p:nvGrpSpPr>
        <p:grpSpPr>
          <a:xfrm rot="19623407">
            <a:off x="5286380" y="1428736"/>
            <a:ext cx="1143008" cy="1643074"/>
            <a:chOff x="5286380" y="1428736"/>
            <a:chExt cx="1143008" cy="1643074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5643570" y="2285992"/>
              <a:ext cx="428628" cy="7858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286380" y="1428736"/>
              <a:ext cx="1143008" cy="128588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3857620" y="4143380"/>
            <a:ext cx="2643206" cy="1857388"/>
            <a:chOff x="3048000" y="3593646"/>
            <a:chExt cx="3048000" cy="3188154"/>
          </a:xfrm>
        </p:grpSpPr>
        <p:grpSp>
          <p:nvGrpSpPr>
            <p:cNvPr id="1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6" name="Round Same Side Corner Rectangle 15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29058" y="4429132"/>
            <a:ext cx="2130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public void </a:t>
            </a:r>
            <a:r>
              <a:rPr lang="en-SG" sz="1000" b="1" dirty="0" err="1" smtClean="0"/>
              <a:t>inorder</a:t>
            </a:r>
            <a:r>
              <a:rPr lang="en-SG" sz="1000" b="1" dirty="0" smtClean="0"/>
              <a:t>(Node current)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b="1" dirty="0" smtClean="0"/>
              <a:t>   if(current != null) </a:t>
            </a:r>
          </a:p>
          <a:p>
            <a:r>
              <a:rPr lang="en-SG" sz="1000" dirty="0" smtClean="0"/>
              <a:t>   {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current.left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System.</a:t>
            </a:r>
            <a:r>
              <a:rPr lang="en-SG" sz="1000" i="1" dirty="0" err="1" smtClean="0"/>
              <a:t>out.println</a:t>
            </a:r>
            <a:r>
              <a:rPr lang="en-SG" sz="1000" i="1" dirty="0" smtClean="0"/>
              <a:t>(</a:t>
            </a:r>
            <a:r>
              <a:rPr lang="en-SG" sz="1000" i="1" dirty="0" err="1" smtClean="0"/>
              <a:t>current.data</a:t>
            </a:r>
            <a:r>
              <a:rPr lang="en-SG" sz="1000" i="1" dirty="0" smtClean="0"/>
              <a:t>);</a:t>
            </a:r>
          </a:p>
          <a:p>
            <a:r>
              <a:rPr lang="en-SG" sz="1000" dirty="0" smtClean="0"/>
              <a:t>        </a:t>
            </a:r>
            <a:r>
              <a:rPr lang="en-SG" sz="1000" dirty="0" err="1" smtClean="0"/>
              <a:t>inorder</a:t>
            </a:r>
            <a:r>
              <a:rPr lang="en-SG" sz="1000" dirty="0" smtClean="0"/>
              <a:t>(</a:t>
            </a:r>
            <a:r>
              <a:rPr lang="en-SG" sz="1000" dirty="0" err="1" smtClean="0"/>
              <a:t>current.right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  }</a:t>
            </a:r>
          </a:p>
          <a:p>
            <a:r>
              <a:rPr lang="en-SG" sz="1000" dirty="0" smtClean="0"/>
              <a:t>} 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000496" y="4786322"/>
            <a:ext cx="2357454" cy="78581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2852"/>
            <a:ext cx="63401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void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args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demo 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ChartFrame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0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"Test"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pack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demo</a:t>
            </a:r>
            <a:r>
              <a:rPr lang="en-SG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setVisible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1406" y="1000108"/>
            <a:ext cx="734047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private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0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renderer 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1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0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0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0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renderer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0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chart 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plot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SG" sz="1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chart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10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1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643182"/>
            <a:ext cx="3429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private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static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renderer 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defTabSz="179388">
              <a:tabLst>
                <a:tab pos="88900" algn="l"/>
              </a:tabLst>
            </a:pPr>
            <a:r>
              <a:rPr lang="en-SG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		new</a:t>
            </a:r>
            <a:r>
              <a:rPr lang="en-SG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 defTabSz="179388">
              <a:tabLst>
                <a:tab pos="88900" algn="l"/>
              </a:tabLst>
            </a:pP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setMaximumBarWidth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0.15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defTabSz="179388">
              <a:tabLst>
                <a:tab pos="88900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""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plot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CategoryPlot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createDataset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xAxis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yAxis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</a:p>
          <a:p>
            <a:pPr>
              <a:tabLst>
                <a:tab pos="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final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chart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JFreeChart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plot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88900" algn="l"/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chart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tabLst>
                <a:tab pos="179388" algn="l"/>
              </a:tabLst>
            </a:pP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5643570" y="2714620"/>
            <a:ext cx="3717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StatisticalBarRenderer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errorIndicatorPaint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en-SG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gray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errorIndicatorStroke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BasicStroke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8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1.0f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929058" y="3571876"/>
            <a:ext cx="5630067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BarRenderer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base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includeBaseInRange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true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itemMargin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DEFAULT_ITEM_MARGIN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drawBarOutline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maximumBarWidth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</a:t>
            </a:r>
            <a:r>
              <a:rPr lang="en-SG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 100 percent, so it will not apply unless changed</a:t>
            </a: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positiveItemLabelPositionFallback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negativeItemLabelPositionFallback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gradientPaintTransformer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StandardGradientPaintTransformer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minimumBarLength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setBaseLegendShape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Rectangle2D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Double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(-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8.0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8.0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barPainter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getDefaultBarPainter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shadowsVisible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getDefaultShadowsVisible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shadowPaint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gray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shadowXOffset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shadowYOffset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4.0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004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protected</a:t>
            </a:r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AbstractCategoryItemRenderer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itemLabelGenerator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itemLabelGeneratorList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ObjectList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toolTipGenerator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toolTipGeneratorList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ObjectList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itemURLGenerator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itemURLGeneratorList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ObjectList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8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legendItemLabelGenerator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SG" sz="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StandardCategorySeriesLabelGenerator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SG" sz="8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785926"/>
            <a:ext cx="50097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public</a:t>
            </a:r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 label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super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label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NumberAxis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createStandardTickUnits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rangeType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RangeType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autoRangeIncludesZero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DEFAULT_AUTO_RANGE_INCLUDES_ZERO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autoRangeStickyZero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DEFAULT_AUTO_RANGE_STICKY_ZERO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tickUnit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DEFAULT_TICK_UNIT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numberFormatOverride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markerBand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null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500438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pass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pass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passCount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pass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columnRenderingOrder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SortOrder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ASCENDING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column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column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columnCount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column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rowRenderingOrder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SortOrder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ASCENDING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rowCount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row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++)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  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renderer</a:t>
            </a:r>
            <a:r>
              <a:rPr lang="en-SG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drawItem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g2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state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dataArea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           </a:t>
            </a:r>
            <a:r>
              <a:rPr lang="en-SG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domainAxis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rangeAxis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SG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currentDataset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            row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column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SG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pass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b="1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SG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          </a:t>
            </a:r>
            <a:r>
              <a:rPr lang="en-SG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SG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396306" y="28572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702404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2844" y="5786454"/>
            <a:ext cx="8858312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SG" dirty="0"/>
          </a:p>
        </p:txBody>
      </p:sp>
      <p:grpSp>
        <p:nvGrpSpPr>
          <p:cNvPr id="35" name="Group 34"/>
          <p:cNvGrpSpPr/>
          <p:nvPr/>
        </p:nvGrpSpPr>
        <p:grpSpPr>
          <a:xfrm>
            <a:off x="571472" y="5214950"/>
            <a:ext cx="2428892" cy="607223"/>
            <a:chOff x="4429084" y="3786190"/>
            <a:chExt cx="4857792" cy="1214447"/>
          </a:xfrm>
          <a:solidFill>
            <a:srgbClr val="92D050"/>
          </a:solidFill>
        </p:grpSpPr>
        <p:sp>
          <p:nvSpPr>
            <p:cNvPr id="36" name="Isosceles Triangle 3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BinaryTree</a:t>
              </a:r>
              <a:r>
                <a:rPr lang="en-US" dirty="0" smtClean="0"/>
                <a:t>()</a:t>
              </a:r>
              <a:endParaRPr lang="en-SG" dirty="0"/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>
            <a:off x="553613" y="5874958"/>
            <a:ext cx="178595" cy="15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500298" y="5000636"/>
            <a:ext cx="142876" cy="787406"/>
            <a:chOff x="642910" y="4929198"/>
            <a:chExt cx="142876" cy="178753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702404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386150" y="1785926"/>
            <a:ext cx="2971800" cy="1318335"/>
            <a:chOff x="3048000" y="3593646"/>
            <a:chExt cx="3048000" cy="3188154"/>
          </a:xfrm>
        </p:grpSpPr>
        <p:grpSp>
          <p:nvGrpSpPr>
            <p:cNvPr id="30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082937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1868" y="2247005"/>
            <a:ext cx="2702404" cy="500066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42910" y="5482842"/>
            <a:ext cx="1357322" cy="339331"/>
            <a:chOff x="4429084" y="3786190"/>
            <a:chExt cx="4857792" cy="1214447"/>
          </a:xfrm>
          <a:solidFill>
            <a:schemeClr val="accent1">
              <a:alpha val="65000"/>
            </a:schemeClr>
          </a:solidFill>
        </p:grpSpPr>
        <p:sp>
          <p:nvSpPr>
            <p:cNvPr id="57" name="Isosceles Triangle 56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4348" y="5214950"/>
            <a:ext cx="2571768" cy="607223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66" name="Isosceles Triangle 6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3786190"/>
              <a:ext cx="5143504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Insert(Comparable data)</a:t>
              </a:r>
              <a:endParaRPr lang="en-SG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2844" y="5786454"/>
            <a:ext cx="8858312" cy="214314"/>
            <a:chOff x="142844" y="5786454"/>
            <a:chExt cx="8858312" cy="214314"/>
          </a:xfrm>
        </p:grpSpPr>
        <p:sp>
          <p:nvSpPr>
            <p:cNvPr id="55" name="Rectangle 5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714348" y="5000636"/>
            <a:ext cx="142876" cy="787406"/>
            <a:chOff x="642910" y="4929198"/>
            <a:chExt cx="142876" cy="1787538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97180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702404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702404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85926"/>
            <a:ext cx="2971800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70240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70240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42910" y="5482842"/>
            <a:ext cx="1357322" cy="339331"/>
            <a:chOff x="4429084" y="3786190"/>
            <a:chExt cx="4857792" cy="1214447"/>
          </a:xfrm>
          <a:solidFill>
            <a:schemeClr val="accent1">
              <a:alpha val="6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4348" y="5214950"/>
            <a:ext cx="2571768" cy="607223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66" name="Isosceles Triangle 65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29124" y="3786190"/>
              <a:ext cx="5143504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Insert(Comparable data)</a:t>
              </a:r>
              <a:endParaRPr lang="en-SG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42844" y="5786454"/>
            <a:ext cx="8858312" cy="214314"/>
            <a:chOff x="142844" y="5786454"/>
            <a:chExt cx="8858312" cy="214314"/>
          </a:xfrm>
        </p:grpSpPr>
        <p:sp>
          <p:nvSpPr>
            <p:cNvPr id="69" name="Rectangle 68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>
            <a:stCxn id="67" idx="0"/>
          </p:cNvCxnSpPr>
          <p:nvPr/>
        </p:nvCxnSpPr>
        <p:spPr>
          <a:xfrm rot="16200000" flipH="1" flipV="1">
            <a:off x="1857361" y="5357820"/>
            <a:ext cx="285751" cy="10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928794" y="5000636"/>
            <a:ext cx="142876" cy="787406"/>
            <a:chOff x="642910" y="4929198"/>
            <a:chExt cx="142876" cy="178753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85926"/>
            <a:ext cx="2543172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64"/>
          <p:cNvGrpSpPr/>
          <p:nvPr/>
        </p:nvGrpSpPr>
        <p:grpSpPr>
          <a:xfrm>
            <a:off x="6000760" y="357166"/>
            <a:ext cx="2971800" cy="4152015"/>
            <a:chOff x="3048000" y="3593646"/>
            <a:chExt cx="3048000" cy="3188154"/>
          </a:xfrm>
        </p:grpSpPr>
        <p:grpSp>
          <p:nvGrpSpPr>
            <p:cNvPr id="4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82354" y="31818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6960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6117756" y="857232"/>
            <a:ext cx="2703960" cy="285752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19312" y="1285860"/>
            <a:ext cx="2700848" cy="2918520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4714876" y="3000372"/>
            <a:ext cx="2000264" cy="8572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42910" y="5768594"/>
            <a:ext cx="1357322" cy="339331"/>
            <a:chOff x="4429084" y="3786190"/>
            <a:chExt cx="4857792" cy="1214447"/>
          </a:xfrm>
          <a:solidFill>
            <a:schemeClr val="accent1">
              <a:alpha val="57000"/>
            </a:schemeClr>
          </a:solidFill>
        </p:grpSpPr>
        <p:sp>
          <p:nvSpPr>
            <p:cNvPr id="59" name="Isosceles Triangle 58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2844" y="6072206"/>
            <a:ext cx="8858312" cy="214314"/>
            <a:chOff x="142844" y="5786454"/>
            <a:chExt cx="8858312" cy="214314"/>
          </a:xfrm>
        </p:grpSpPr>
        <p:sp>
          <p:nvSpPr>
            <p:cNvPr id="65" name="Rectangle 64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85786" y="5572140"/>
            <a:ext cx="1966638" cy="464346"/>
            <a:chOff x="714348" y="5214949"/>
            <a:chExt cx="2571768" cy="607224"/>
          </a:xfrm>
        </p:grpSpPr>
        <p:grpSp>
          <p:nvGrpSpPr>
            <p:cNvPr id="61" name="Group 60"/>
            <p:cNvGrpSpPr/>
            <p:nvPr/>
          </p:nvGrpSpPr>
          <p:grpSpPr>
            <a:xfrm>
              <a:off x="714348" y="5214950"/>
              <a:ext cx="2571768" cy="607223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62" name="Isosceles Triangle 61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60"/>
          <p:cNvGrpSpPr/>
          <p:nvPr/>
        </p:nvGrpSpPr>
        <p:grpSpPr>
          <a:xfrm>
            <a:off x="1643042" y="5000636"/>
            <a:ext cx="4429156" cy="607222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77" name="Isosceles Triangle 76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Insert(Comparable data, Node current)</a:t>
              </a:r>
              <a:endParaRPr lang="en-SG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14480" y="4929198"/>
            <a:ext cx="142876" cy="787406"/>
            <a:chOff x="642910" y="4929198"/>
            <a:chExt cx="142876" cy="1787538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643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1406" y="4857760"/>
            <a:ext cx="9001188" cy="19288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80994" y="142852"/>
            <a:ext cx="8991600" cy="44231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7"/>
          <p:cNvGrpSpPr/>
          <p:nvPr/>
        </p:nvGrpSpPr>
        <p:grpSpPr>
          <a:xfrm>
            <a:off x="168724" y="324721"/>
            <a:ext cx="2971800" cy="4152015"/>
            <a:chOff x="3048000" y="3593646"/>
            <a:chExt cx="3048000" cy="3188154"/>
          </a:xfrm>
        </p:grpSpPr>
        <p:grpSp>
          <p:nvGrpSpPr>
            <p:cNvPr id="3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11" name="Round Same Side Corner Rectangle 1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0318" y="285735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Prev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621456"/>
            <a:ext cx="2424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Application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Binary Tree Test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"Binary Tree Test</a:t>
            </a:r>
            <a:r>
              <a:rPr lang="en-US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:"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73038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tree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defTabSz="173038">
              <a:tabLst>
                <a:tab pos="111125" algn="l"/>
              </a:tabLst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tree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printTree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>
              <a:tabLst>
                <a:tab pos="111125" algn="l"/>
              </a:tabLs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422" y="1550420"/>
            <a:ext cx="270240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720" y="655066"/>
            <a:ext cx="2702404" cy="84510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720" y="1785926"/>
            <a:ext cx="2702404" cy="253841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12" y="357166"/>
            <a:ext cx="2614610" cy="1318335"/>
            <a:chOff x="3048000" y="3593646"/>
            <a:chExt cx="3048000" cy="3188154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398531" y="642918"/>
            <a:ext cx="2745105" cy="85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BinaryTree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tree constructor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size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3038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428992" y="1121792"/>
            <a:ext cx="2428892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992" y="1285860"/>
            <a:ext cx="2428892" cy="21431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428860" y="1571612"/>
            <a:ext cx="928694" cy="714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8992" y="714356"/>
            <a:ext cx="2428892" cy="42862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8"/>
          <p:cNvGrpSpPr/>
          <p:nvPr/>
        </p:nvGrpSpPr>
        <p:grpSpPr>
          <a:xfrm>
            <a:off x="3386150" y="1785926"/>
            <a:ext cx="2543172" cy="1318335"/>
            <a:chOff x="3048000" y="3593646"/>
            <a:chExt cx="3048000" cy="3188154"/>
          </a:xfrm>
        </p:grpSpPr>
        <p:grpSp>
          <p:nvGrpSpPr>
            <p:cNvPr id="17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32" name="Round Same Side Corner Rectangle 31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124200" y="4190405"/>
              <a:ext cx="2895600" cy="2418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67744" y="171448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285852" y="1961254"/>
            <a:ext cx="2286016" cy="10391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2717" y="2000240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71450"/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7145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root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7145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500430" y="2336238"/>
            <a:ext cx="2357454" cy="164068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00430" y="2500305"/>
            <a:ext cx="2357454" cy="24676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500430" y="2000240"/>
            <a:ext cx="2357454" cy="21431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64"/>
          <p:cNvGrpSpPr/>
          <p:nvPr/>
        </p:nvGrpSpPr>
        <p:grpSpPr>
          <a:xfrm>
            <a:off x="6000760" y="357166"/>
            <a:ext cx="2971800" cy="4152015"/>
            <a:chOff x="3048000" y="3593646"/>
            <a:chExt cx="3048000" cy="3188154"/>
          </a:xfrm>
        </p:grpSpPr>
        <p:grpSp>
          <p:nvGrpSpPr>
            <p:cNvPr id="24" name="Group 8"/>
            <p:cNvGrpSpPr/>
            <p:nvPr/>
          </p:nvGrpSpPr>
          <p:grpSpPr>
            <a:xfrm>
              <a:off x="3048000" y="3593646"/>
              <a:ext cx="3048000" cy="3188154"/>
              <a:chOff x="1752600" y="1764846"/>
              <a:chExt cx="3429000" cy="3188154"/>
            </a:xfrm>
          </p:grpSpPr>
          <p:sp>
            <p:nvSpPr>
              <p:cNvPr id="45" name="Round Same Side Corner Rectangle 44"/>
              <p:cNvSpPr/>
              <p:nvPr/>
            </p:nvSpPr>
            <p:spPr>
              <a:xfrm>
                <a:off x="1752600" y="1764846"/>
                <a:ext cx="3429000" cy="2895600"/>
              </a:xfrm>
              <a:prstGeom prst="round2SameRect">
                <a:avLst>
                  <a:gd name="adj1" fmla="val 5741"/>
                  <a:gd name="adj2" fmla="val 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1905000"/>
                <a:ext cx="3429000" cy="3048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124200" y="3810000"/>
              <a:ext cx="28956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82354" y="31818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6960" y="648817"/>
            <a:ext cx="294250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500"/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//Insert helper method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Comparable 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//location found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size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size</a:t>
            </a:r>
          </a:p>
          <a:p>
            <a:pPr defTabSz="63500"/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//create a new node and assign current to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it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current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Node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less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)&lt;</a:t>
            </a:r>
            <a:r>
              <a:rPr lang="en-US" sz="1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left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defTabSz="63500"/>
            <a:endParaRPr lang="en-US" sz="10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		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data is greater than current node's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compareTo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)&gt;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defTabSz="63500"/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call insert on current's right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current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63500"/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6117756" y="1571612"/>
            <a:ext cx="2703960" cy="214314"/>
          </a:xfrm>
          <a:prstGeom prst="rect">
            <a:avLst/>
          </a:prstGeom>
          <a:solidFill>
            <a:srgbClr val="FFFF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19312" y="2071678"/>
            <a:ext cx="2700848" cy="213270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61946" y="857232"/>
            <a:ext cx="2643206" cy="64294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4714876" y="3000372"/>
            <a:ext cx="2000264" cy="8572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2910" y="5768594"/>
            <a:ext cx="1357322" cy="339331"/>
            <a:chOff x="4429084" y="3786190"/>
            <a:chExt cx="4857792" cy="1214447"/>
          </a:xfrm>
          <a:solidFill>
            <a:schemeClr val="accent1">
              <a:alpha val="57000"/>
            </a:schemeClr>
          </a:solidFill>
        </p:grpSpPr>
        <p:sp>
          <p:nvSpPr>
            <p:cNvPr id="61" name="Isosceles Triangle 60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29124" y="3786190"/>
              <a:ext cx="4857752" cy="642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BinaryTree</a:t>
              </a:r>
              <a:r>
                <a:rPr lang="en-US" sz="1200" dirty="0" smtClean="0"/>
                <a:t>()</a:t>
              </a:r>
              <a:endParaRPr lang="en-SG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2844" y="6072206"/>
            <a:ext cx="8858312" cy="214314"/>
            <a:chOff x="142844" y="5786454"/>
            <a:chExt cx="8858312" cy="214314"/>
          </a:xfrm>
        </p:grpSpPr>
        <p:sp>
          <p:nvSpPr>
            <p:cNvPr id="64" name="Rectangle 63"/>
            <p:cNvSpPr/>
            <p:nvPr/>
          </p:nvSpPr>
          <p:spPr>
            <a:xfrm>
              <a:off x="142844" y="5786454"/>
              <a:ext cx="8858312" cy="2143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main(String[] </a:t>
              </a:r>
              <a:r>
                <a:rPr lang="en-US" dirty="0" err="1" smtClean="0"/>
                <a:t>args</a:t>
              </a:r>
              <a:r>
                <a:rPr lang="en-US" dirty="0" smtClean="0"/>
                <a:t>)</a:t>
              </a:r>
              <a:endParaRPr lang="en-SG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5400000">
              <a:off x="5536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706013" y="5874958"/>
              <a:ext cx="178595" cy="1588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785786" y="5572140"/>
            <a:ext cx="1966638" cy="464346"/>
            <a:chOff x="714348" y="5214949"/>
            <a:chExt cx="2571768" cy="607224"/>
          </a:xfrm>
        </p:grpSpPr>
        <p:grpSp>
          <p:nvGrpSpPr>
            <p:cNvPr id="68" name="Group 60"/>
            <p:cNvGrpSpPr/>
            <p:nvPr/>
          </p:nvGrpSpPr>
          <p:grpSpPr>
            <a:xfrm>
              <a:off x="714351" y="5214947"/>
              <a:ext cx="2571772" cy="607222"/>
              <a:chOff x="4429084" y="3786190"/>
              <a:chExt cx="5143544" cy="1214447"/>
            </a:xfrm>
            <a:solidFill>
              <a:srgbClr val="92D050"/>
            </a:solidFill>
          </p:grpSpPr>
          <p:sp>
            <p:nvSpPr>
              <p:cNvPr id="70" name="Isosceles Triangle 69"/>
              <p:cNvSpPr/>
              <p:nvPr/>
            </p:nvSpPr>
            <p:spPr>
              <a:xfrm rot="10800000">
                <a:off x="4429084" y="4429132"/>
                <a:ext cx="285752" cy="571505"/>
              </a:xfrm>
              <a:prstGeom prst="triangle">
                <a:avLst/>
              </a:prstGeom>
              <a:solidFill>
                <a:schemeClr val="accent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429124" y="3786190"/>
                <a:ext cx="5143504" cy="642943"/>
              </a:xfrm>
              <a:prstGeom prst="rect">
                <a:avLst/>
              </a:prstGeom>
              <a:solidFill>
                <a:schemeClr val="accent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Insert(Comparable data)</a:t>
                </a:r>
                <a:endParaRPr lang="en-SG" sz="1200" dirty="0"/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 rot="16200000" flipH="1" flipV="1">
              <a:off x="1857361" y="5357820"/>
              <a:ext cx="285751" cy="10"/>
            </a:xfrm>
            <a:prstGeom prst="line">
              <a:avLst/>
            </a:prstGeom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60"/>
          <p:cNvGrpSpPr/>
          <p:nvPr/>
        </p:nvGrpSpPr>
        <p:grpSpPr>
          <a:xfrm>
            <a:off x="1643042" y="5000636"/>
            <a:ext cx="4429156" cy="607222"/>
            <a:chOff x="4429084" y="3786190"/>
            <a:chExt cx="5143544" cy="1214447"/>
          </a:xfrm>
          <a:solidFill>
            <a:srgbClr val="92D050"/>
          </a:solidFill>
        </p:grpSpPr>
        <p:sp>
          <p:nvSpPr>
            <p:cNvPr id="73" name="Isosceles Triangle 72"/>
            <p:cNvSpPr/>
            <p:nvPr/>
          </p:nvSpPr>
          <p:spPr>
            <a:xfrm rot="10800000">
              <a:off x="4429084" y="4429132"/>
              <a:ext cx="285752" cy="5715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429124" y="3786190"/>
              <a:ext cx="5143504" cy="6429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Insert(Comparable data, Node current)</a:t>
              </a:r>
              <a:endParaRPr lang="en-SG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786050" y="4929198"/>
            <a:ext cx="142876" cy="787406"/>
            <a:chOff x="642910" y="4929198"/>
            <a:chExt cx="142876" cy="178753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642910" y="492919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-177833" y="5821379"/>
              <a:ext cx="1785950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42910" y="6715148"/>
              <a:ext cx="142876" cy="158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3563</Words>
  <Application>Microsoft Office PowerPoint</Application>
  <PresentationFormat>On-screen Show (4:3)</PresentationFormat>
  <Paragraphs>2786</Paragraphs>
  <Slides>48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Kairen</dc:creator>
  <cp:lastModifiedBy>Kairen</cp:lastModifiedBy>
  <cp:revision>228</cp:revision>
  <dcterms:created xsi:type="dcterms:W3CDTF">2012-07-18T10:28:42Z</dcterms:created>
  <dcterms:modified xsi:type="dcterms:W3CDTF">2012-08-12T17:20:33Z</dcterms:modified>
</cp:coreProperties>
</file>