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2D64C-3DFF-4F04-9969-466FD1780533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F6BC-E999-4C6F-BDF2-A954B66B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4D83-F1A4-4616-8CC0-93F2C5FCD728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5C28-D827-4D88-8F6E-3678EF5D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600200"/>
            <a:ext cx="914400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kaiteo\Desktop\CSRM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84767"/>
            <a:ext cx="2666999" cy="7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iteo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21330"/>
          <a:stretch/>
        </p:blipFill>
        <p:spPr bwMode="auto">
          <a:xfrm rot="16200000">
            <a:off x="6770574" y="-2427174"/>
            <a:ext cx="283709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47092" y="1676400"/>
            <a:ext cx="8187308" cy="1295400"/>
            <a:chOff x="1828799" y="2971800"/>
            <a:chExt cx="8187308" cy="1295400"/>
          </a:xfrm>
        </p:grpSpPr>
        <p:sp>
          <p:nvSpPr>
            <p:cNvPr id="7" name="Rounded Rectangle 6"/>
            <p:cNvSpPr/>
            <p:nvPr/>
          </p:nvSpPr>
          <p:spPr>
            <a:xfrm>
              <a:off x="1828799" y="2971800"/>
              <a:ext cx="8187307" cy="1295400"/>
            </a:xfrm>
            <a:prstGeom prst="roundRect">
              <a:avLst>
                <a:gd name="adj" fmla="val 9013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9093" y="3048000"/>
              <a:ext cx="80570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Guidelines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Reserve a stage for 5 workdays max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If you want to share a stage, contact the spec lead of the spec for which the stage is reserved.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Maintain the reservation table below; after 31 days, move the past dates from the top of the table to the bottom, and increment the month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STAGE2VM4229 is reserved for Compliance PD BAU. Owner Karthick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By default, these following people have "owner" rights of all the stages: Karthick Sundararajan [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ksundarajan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]. Contact them to get access.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Best viewed in Firefox, Chrome and IE 9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" y="990600"/>
            <a:ext cx="8534400" cy="228600"/>
            <a:chOff x="152400" y="990600"/>
            <a:chExt cx="8534400" cy="228600"/>
          </a:xfrm>
        </p:grpSpPr>
        <p:sp>
          <p:nvSpPr>
            <p:cNvPr id="4" name="Rounded Rectangle 3"/>
            <p:cNvSpPr/>
            <p:nvPr/>
          </p:nvSpPr>
          <p:spPr>
            <a:xfrm>
              <a:off x="152400" y="990600"/>
              <a:ext cx="1295400" cy="2286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Select…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990600"/>
              <a:ext cx="1295400" cy="2286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Date From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990600"/>
              <a:ext cx="1295400" cy="2286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Date To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0" y="990600"/>
              <a:ext cx="1295400" cy="2286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Spec ID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0" y="990600"/>
              <a:ext cx="1295400" cy="2286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Spec Name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772400" y="990600"/>
              <a:ext cx="914400" cy="228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Submit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9" name="Picture 5" descr="C:\Users\kaiteo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85875"/>
            <a:ext cx="6076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iteo\Desktop\Captu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2"/>
          <a:stretch/>
        </p:blipFill>
        <p:spPr bwMode="auto">
          <a:xfrm>
            <a:off x="141288" y="3124200"/>
            <a:ext cx="871900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Teo, Kai Ren</dc:creator>
  <cp:lastModifiedBy>Teo, Kai Ren</cp:lastModifiedBy>
  <cp:revision>3</cp:revision>
  <dcterms:created xsi:type="dcterms:W3CDTF">2012-08-24T03:41:27Z</dcterms:created>
  <dcterms:modified xsi:type="dcterms:W3CDTF">2012-08-24T04:07:24Z</dcterms:modified>
</cp:coreProperties>
</file>