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대한민국 저출산 문제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1. 출산율의 감소</a:t>
            </a:r>
          </a:p>
          <a:p>
            <a:r>
              <a:t>2. 고령화 사회 문제</a:t>
            </a:r>
          </a:p>
          <a:p>
            <a:r>
              <a:t>3. 인구 감소로 인한 경제적 영향</a:t>
            </a:r>
          </a:p>
          <a:p>
            <a:r>
              <a:t>4. 사회적 공헌 부족</a:t>
            </a:r>
          </a:p>
          <a:p>
            <a:r>
              <a:t>5. 가족의 사회적 지원 부족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0" y="1620000"/>
            <a:ext cx="3960000" cy="396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캠페인 주제 선택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1. 출산 장려</a:t>
            </a:r>
          </a:p>
          <a:p>
            <a:r>
              <a:t>2. 가족 지원 정책 강화</a:t>
            </a:r>
          </a:p>
          <a:p>
            <a:r>
              <a:t>3. 청소년 성교육 강화</a:t>
            </a:r>
          </a:p>
          <a:p>
            <a:r>
              <a:t>4. 경제적 혜택 제공</a:t>
            </a:r>
          </a:p>
          <a:p>
            <a:r>
              <a:t>5. 사회적 기업의 참여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0" y="1620000"/>
            <a:ext cx="3960000" cy="396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출산 장려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1. 육아휴직 제도 개선</a:t>
            </a:r>
          </a:p>
          <a:p>
            <a:r>
              <a:t>2. 보육시설 확충</a:t>
            </a:r>
          </a:p>
          <a:p>
            <a:r>
              <a:t>3. 출산 관련 정보 제공</a:t>
            </a:r>
          </a:p>
          <a:p>
            <a:r>
              <a:t>4. 출산 후 복귀를 돕는 프로그램 개발</a:t>
            </a:r>
          </a:p>
          <a:p>
            <a:r>
              <a:t>5. 생명보험 혜택 강화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0" y="1620000"/>
            <a:ext cx="3960000" cy="396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가족 지원 정책 강화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1. 주택 공급 정책 개선</a:t>
            </a:r>
          </a:p>
          <a:p>
            <a:r>
              <a:t>2. 국공립 어린이집 확대</a:t>
            </a:r>
          </a:p>
          <a:p>
            <a:r>
              <a:t>3. 교육 지원 프로그램 신설</a:t>
            </a:r>
          </a:p>
          <a:p>
            <a:r>
              <a:t>4. 가족 세율 혜택 확대</a:t>
            </a:r>
          </a:p>
          <a:p>
            <a:r>
              <a:t>5. 가정 양육지원 서비스 강화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0" y="1620000"/>
            <a:ext cx="3960000" cy="396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