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한우 채끝살 짜파구리 요리법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1. 재료 준비</a:t>
            </a:r>
          </a:p>
          <a:p>
            <a:r>
              <a:t>2. 채끝살 요리</a:t>
            </a:r>
          </a:p>
          <a:p>
            <a:r>
              <a:t>3. 면 끓이기</a:t>
            </a:r>
          </a:p>
          <a:p>
            <a:r>
              <a:t>4. 양념장 제조</a:t>
            </a:r>
          </a:p>
          <a:p>
            <a:r>
              <a:t>5. 조리 완료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620000"/>
            <a:ext cx="3960000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재료 준비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1. 한우 채끝살 200g</a:t>
            </a:r>
          </a:p>
          <a:p>
            <a:r>
              <a:t>2. 짜파게티 1개</a:t>
            </a:r>
          </a:p>
          <a:p>
            <a:r>
              <a:t>3. 너구리 1개</a:t>
            </a:r>
          </a:p>
          <a:p>
            <a:r>
              <a:t>4. 마늘 1큰술</a:t>
            </a:r>
          </a:p>
          <a:p>
            <a:r>
              <a:t>5. 양파 반개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620000"/>
            <a:ext cx="3960000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채끝살 요리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1. 전기 그릴 예열</a:t>
            </a:r>
          </a:p>
          <a:p>
            <a:r>
              <a:t>2. 채끝살 소금/후춧가루 넣고 앞뒤로 구워주기</a:t>
            </a:r>
          </a:p>
          <a:p>
            <a:r>
              <a:t>3. 갈아 다진 마늘/기름을 첨가 후 약불로 조리</a:t>
            </a:r>
          </a:p>
          <a:p>
            <a:r>
              <a:t>4. 양파를 썰어 넣고 알갱이가 구워지도록 조리</a:t>
            </a:r>
          </a:p>
          <a:p>
            <a:r>
              <a:t>5. 채끝살을 찢어 놓기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620000"/>
            <a:ext cx="3960000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면 끓이기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1. 더러운 물 버리고 청결한 물에 짜파게티와 너구리 끓이기</a:t>
            </a:r>
          </a:p>
          <a:p>
            <a:r>
              <a:t>2. 면을 알맞게 익혔으면 면물 대부분 소거</a:t>
            </a:r>
          </a:p>
          <a:p>
            <a:r>
              <a:t>3. 짜파게티 양념, 너구리 양념 넣기</a:t>
            </a:r>
          </a:p>
          <a:p>
            <a:r>
              <a:t>4. 칼집 난 채끝살과 함께 섞어 직사각형 그릇에 담기</a:t>
            </a:r>
          </a:p>
          <a:p>
            <a:r>
              <a:t>5. 끓은 면 위에 채끝살 올려 마무리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620000"/>
            <a:ext cx="3960000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양념장 제조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1. 고춧가루 1작은술</a:t>
            </a:r>
          </a:p>
          <a:p>
            <a:r>
              <a:t>2. 갈아 다진 마늘 1큰술</a:t>
            </a:r>
          </a:p>
          <a:p>
            <a:r>
              <a:t>3. 참기름 1작은술</a:t>
            </a:r>
          </a:p>
          <a:p>
            <a:r>
              <a:t>4. 된장 1작은술 넣고 섞기</a:t>
            </a:r>
          </a:p>
          <a:p>
            <a:r>
              <a:t>5. 짜파구리에 양념장 뿌리기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620000"/>
            <a:ext cx="3960000" cy="39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