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56" r:id="rId4"/>
    <p:sldId id="257" r:id="rId5"/>
    <p:sldId id="258" r:id="rId6"/>
    <p:sldId id="259" r:id="rId7"/>
    <p:sldId id="262" r:id="rId8"/>
    <p:sldId id="263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汎用部分" id="{21692C68-68EA-4470-A2D9-FDD20CBEEE37}">
          <p14:sldIdLst>
            <p14:sldId id="264"/>
            <p14:sldId id="261"/>
            <p14:sldId id="256"/>
            <p14:sldId id="257"/>
            <p14:sldId id="258"/>
            <p14:sldId id="259"/>
            <p14:sldId id="262"/>
            <p14:sldId id="263"/>
            <p14:sldId id="265"/>
            <p14:sldId id="266"/>
            <p14:sldId id="267"/>
          </p14:sldIdLst>
        </p14:section>
        <p14:section name="ちまちま部分" id="{43E73D9F-7F1B-4F78-923C-3C74BD6B1EA3}">
          <p14:sldIdLst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25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74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A3AA5A4-3F3B-42E9-A962-F54BF1D3A443}"/>
              </a:ext>
            </a:extLst>
          </p:cNvPr>
          <p:cNvSpPr/>
          <p:nvPr userDrawn="1"/>
        </p:nvSpPr>
        <p:spPr>
          <a:xfrm>
            <a:off x="548640" y="1072342"/>
            <a:ext cx="11213869" cy="5386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93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01EA09-1AF3-4C0E-A775-845CA18FF223}"/>
              </a:ext>
            </a:extLst>
          </p:cNvPr>
          <p:cNvSpPr txBox="1"/>
          <p:nvPr/>
        </p:nvSpPr>
        <p:spPr>
          <a:xfrm>
            <a:off x="591127" y="1117600"/>
            <a:ext cx="11148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</a:t>
            </a:r>
            <a:r>
              <a:rPr kumimoji="1" lang="en-US" altLang="ja-JP" dirty="0"/>
              <a:t>ID</a:t>
            </a:r>
            <a:r>
              <a:rPr kumimoji="1" lang="ja-JP" altLang="en-US" dirty="0"/>
              <a:t>を決めておく</a:t>
            </a:r>
            <a:r>
              <a:rPr lang="ja-JP" altLang="en-US" dirty="0"/>
              <a:t>ヘッダ</a:t>
            </a:r>
            <a:r>
              <a:rPr kumimoji="1" lang="ja-JP" altLang="en-US" dirty="0"/>
              <a:t>ファイルを作る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3182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C361DE1-0312-4BEE-9141-197271D62113}"/>
              </a:ext>
            </a:extLst>
          </p:cNvPr>
          <p:cNvSpPr txBox="1"/>
          <p:nvPr/>
        </p:nvSpPr>
        <p:spPr>
          <a:xfrm>
            <a:off x="538293" y="385894"/>
            <a:ext cx="3825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Scene</a:t>
            </a:r>
            <a:r>
              <a:rPr lang="ja-JP" altLang="en-US" sz="3200" dirty="0"/>
              <a:t>クラス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0713A0-8293-458D-950B-713851304553}"/>
              </a:ext>
            </a:extLst>
          </p:cNvPr>
          <p:cNvSpPr txBox="1"/>
          <p:nvPr/>
        </p:nvSpPr>
        <p:spPr>
          <a:xfrm>
            <a:off x="538293" y="1031845"/>
            <a:ext cx="11115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public</a:t>
            </a:r>
          </a:p>
          <a:p>
            <a:r>
              <a:rPr lang="en-US" altLang="ja-JP" dirty="0"/>
              <a:t>Update</a:t>
            </a:r>
            <a:r>
              <a:rPr lang="ja-JP" altLang="en-US" dirty="0"/>
              <a:t>処理の結果を表すための列挙体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純粋仮装関数</a:t>
            </a:r>
            <a:r>
              <a:rPr lang="en-US" altLang="ja-JP" dirty="0"/>
              <a:t>Initialize</a:t>
            </a:r>
          </a:p>
          <a:p>
            <a:r>
              <a:rPr lang="ja-JP" altLang="en-US" dirty="0"/>
              <a:t>純粋仮想関数</a:t>
            </a:r>
            <a:r>
              <a:rPr kumimoji="1" lang="en-US" altLang="ja-JP" dirty="0"/>
              <a:t>Finalize</a:t>
            </a:r>
          </a:p>
          <a:p>
            <a:r>
              <a:rPr lang="ja-JP" altLang="en-US" dirty="0"/>
              <a:t>純粋仮想関数</a:t>
            </a:r>
            <a:r>
              <a:rPr lang="en-US" altLang="ja-JP" dirty="0"/>
              <a:t>Update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252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D9A571-1B70-4FA2-8707-B93221EEC703}"/>
              </a:ext>
            </a:extLst>
          </p:cNvPr>
          <p:cNvSpPr txBox="1"/>
          <p:nvPr/>
        </p:nvSpPr>
        <p:spPr>
          <a:xfrm>
            <a:off x="511727" y="343949"/>
            <a:ext cx="4479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err="1"/>
              <a:t>SceneManager</a:t>
            </a:r>
            <a:r>
              <a:rPr kumimoji="1" lang="ja-JP" altLang="en-US" sz="3200" dirty="0"/>
              <a:t>クラス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97A7A7-5CEA-40E5-B9CF-6E41BE09F72B}"/>
              </a:ext>
            </a:extLst>
          </p:cNvPr>
          <p:cNvSpPr txBox="1"/>
          <p:nvPr/>
        </p:nvSpPr>
        <p:spPr>
          <a:xfrm>
            <a:off x="570451" y="1107347"/>
            <a:ext cx="111741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public</a:t>
            </a:r>
          </a:p>
          <a:p>
            <a:r>
              <a:rPr lang="en-US" altLang="ja-JP" dirty="0"/>
              <a:t>Scene</a:t>
            </a:r>
            <a:r>
              <a:rPr lang="ja-JP" altLang="en-US" dirty="0"/>
              <a:t>クラスの</a:t>
            </a:r>
            <a:r>
              <a:rPr lang="en-US" altLang="ja-JP" dirty="0"/>
              <a:t>Update</a:t>
            </a:r>
            <a:r>
              <a:rPr lang="ja-JP" altLang="en-US" dirty="0"/>
              <a:t>処理の結果を表すための列挙体</a:t>
            </a:r>
            <a:endParaRPr lang="en-US" altLang="ja-JP" dirty="0"/>
          </a:p>
          <a:p>
            <a:r>
              <a:rPr kumimoji="1" lang="ja-JP" altLang="en-US" dirty="0"/>
              <a:t>シーンの</a:t>
            </a:r>
            <a:r>
              <a:rPr kumimoji="1" lang="en-US" altLang="ja-JP" dirty="0"/>
              <a:t>Update</a:t>
            </a:r>
            <a:r>
              <a:rPr kumimoji="1" lang="ja-JP" altLang="en-US" dirty="0"/>
              <a:t>を実際の呼ぶ関数、前述の列挙体の値</a:t>
            </a:r>
            <a:r>
              <a:rPr lang="ja-JP" altLang="en-US" dirty="0"/>
              <a:t>を</a:t>
            </a:r>
            <a:r>
              <a:rPr lang="en-US" altLang="ja-JP" dirty="0" err="1"/>
              <a:t>mGamePhase</a:t>
            </a:r>
            <a:r>
              <a:rPr lang="ja-JP" altLang="en-US" dirty="0"/>
              <a:t>に格納</a:t>
            </a:r>
            <a:endParaRPr kumimoji="1" lang="en-US" altLang="ja-JP" dirty="0"/>
          </a:p>
          <a:p>
            <a:r>
              <a:rPr kumimoji="1" lang="en-US" altLang="ja-JP" dirty="0" err="1"/>
              <a:t>mGamePhase</a:t>
            </a:r>
            <a:r>
              <a:rPr kumimoji="1" lang="ja-JP" altLang="en-US" dirty="0"/>
              <a:t>の値により</a:t>
            </a:r>
            <a:endParaRPr kumimoji="1" lang="en-US" altLang="ja-JP" dirty="0"/>
          </a:p>
          <a:p>
            <a:r>
              <a:rPr kumimoji="1" lang="ja-JP" altLang="en-US" dirty="0"/>
              <a:t>・シーンの移動関数</a:t>
            </a:r>
            <a:endParaRPr kumimoji="1" lang="en-US" altLang="ja-JP" dirty="0"/>
          </a:p>
          <a:p>
            <a:r>
              <a:rPr lang="ja-JP" altLang="en-US" dirty="0"/>
              <a:t>・シーンの初期化関数</a:t>
            </a:r>
            <a:endParaRPr lang="en-US" altLang="ja-JP" dirty="0"/>
          </a:p>
          <a:p>
            <a:r>
              <a:rPr kumimoji="1" lang="ja-JP" altLang="en-US" dirty="0"/>
              <a:t>・シーンの終了処理</a:t>
            </a:r>
            <a:r>
              <a:rPr kumimoji="1" lang="en-US" altLang="ja-JP" dirty="0"/>
              <a:t>+</a:t>
            </a:r>
            <a:r>
              <a:rPr kumimoji="1" lang="ja-JP" altLang="en-US" dirty="0"/>
              <a:t>次のシーンの読み込み</a:t>
            </a:r>
            <a:endParaRPr kumimoji="1" lang="en-US" altLang="ja-JP" dirty="0"/>
          </a:p>
          <a:p>
            <a:r>
              <a:rPr lang="ja-JP" altLang="en-US" dirty="0"/>
              <a:t>・何も呼ばない</a:t>
            </a:r>
            <a:endParaRPr kumimoji="1" lang="en-US" altLang="ja-JP" dirty="0"/>
          </a:p>
          <a:p>
            <a:r>
              <a:rPr lang="ja-JP" altLang="en-US" dirty="0"/>
              <a:t>など動作を変えて行う関数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private</a:t>
            </a:r>
          </a:p>
          <a:p>
            <a:r>
              <a:rPr kumimoji="1" lang="en-US" altLang="ja-JP" dirty="0"/>
              <a:t>Update</a:t>
            </a:r>
            <a:r>
              <a:rPr kumimoji="1" lang="ja-JP" altLang="en-US" dirty="0"/>
              <a:t>の返り値を保存するメンバ</a:t>
            </a:r>
            <a:r>
              <a:rPr kumimoji="1" lang="en-US" altLang="ja-JP" dirty="0" err="1"/>
              <a:t>mGamePhase</a:t>
            </a:r>
            <a:endParaRPr kumimoji="1" lang="en-US" altLang="ja-JP" dirty="0"/>
          </a:p>
          <a:p>
            <a:r>
              <a:rPr lang="en-US" altLang="ja-JP"/>
              <a:t>Scene</a:t>
            </a:r>
            <a:r>
              <a:rPr lang="ja-JP" altLang="en-US"/>
              <a:t>が格納されるメンバ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528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23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5EC1BBB-1996-48D1-8671-24C790DBF0DA}"/>
              </a:ext>
            </a:extLst>
          </p:cNvPr>
          <p:cNvSpPr txBox="1"/>
          <p:nvPr/>
        </p:nvSpPr>
        <p:spPr>
          <a:xfrm>
            <a:off x="554182" y="360218"/>
            <a:ext cx="4886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Factory</a:t>
            </a:r>
            <a:r>
              <a:rPr kumimoji="1" lang="ja-JP" altLang="en-US" sz="3200" dirty="0"/>
              <a:t>クラス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CBD0BE7-283C-433C-96C6-C45892AADEC5}"/>
              </a:ext>
            </a:extLst>
          </p:cNvPr>
          <p:cNvSpPr txBox="1"/>
          <p:nvPr/>
        </p:nvSpPr>
        <p:spPr>
          <a:xfrm>
            <a:off x="554182" y="1126836"/>
            <a:ext cx="11194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Public</a:t>
            </a:r>
          </a:p>
          <a:p>
            <a:r>
              <a:rPr lang="ja-JP" altLang="en-US" dirty="0"/>
              <a:t>・自分のインスタンスをなければ作って返す</a:t>
            </a:r>
            <a:r>
              <a:rPr lang="en-US" altLang="ja-JP" dirty="0" err="1"/>
              <a:t>GetFactoryInstance</a:t>
            </a:r>
            <a:r>
              <a:rPr lang="ja-JP" altLang="en-US" dirty="0"/>
              <a:t>関数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Renderer</a:t>
            </a:r>
            <a:r>
              <a:rPr kumimoji="1" lang="ja-JP" altLang="en-US" dirty="0"/>
              <a:t>クラスのインスタンスをなければ作って返す</a:t>
            </a:r>
            <a:r>
              <a:rPr kumimoji="1" lang="en-US" altLang="ja-JP" dirty="0" err="1"/>
              <a:t>GetRendererInstance</a:t>
            </a:r>
            <a:r>
              <a:rPr lang="ja-JP" altLang="en-US" dirty="0"/>
              <a:t>関数</a:t>
            </a:r>
            <a:endParaRPr lang="en-US" altLang="ja-JP" dirty="0"/>
          </a:p>
          <a:p>
            <a:r>
              <a:rPr lang="ja-JP" altLang="en-US" dirty="0"/>
              <a:t>・解放する関数</a:t>
            </a:r>
            <a:r>
              <a:rPr lang="en-US" altLang="ja-JP" dirty="0"/>
              <a:t>Release</a:t>
            </a:r>
          </a:p>
          <a:p>
            <a:endParaRPr kumimoji="1" lang="en-US" altLang="ja-JP" dirty="0"/>
          </a:p>
          <a:p>
            <a:r>
              <a:rPr lang="en-US" altLang="ja-JP" dirty="0"/>
              <a:t>Private:</a:t>
            </a:r>
          </a:p>
          <a:p>
            <a:r>
              <a:rPr lang="ja-JP" altLang="en-US" dirty="0"/>
              <a:t>・コンストラクタ</a:t>
            </a:r>
            <a:endParaRPr lang="en-US" altLang="ja-JP" dirty="0"/>
          </a:p>
          <a:p>
            <a:r>
              <a:rPr lang="ja-JP" altLang="en-US" dirty="0"/>
              <a:t>・静的な</a:t>
            </a:r>
            <a:r>
              <a:rPr lang="en-US" altLang="ja-JP" dirty="0"/>
              <a:t>Factory</a:t>
            </a:r>
            <a:r>
              <a:rPr lang="ja-JP" altLang="en-US" dirty="0"/>
              <a:t>型変数</a:t>
            </a:r>
            <a:r>
              <a:rPr lang="en-US" altLang="ja-JP" dirty="0"/>
              <a:t>instance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620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58D43C-AB23-4C0B-AF45-15E6A999F159}"/>
              </a:ext>
            </a:extLst>
          </p:cNvPr>
          <p:cNvSpPr txBox="1"/>
          <p:nvPr/>
        </p:nvSpPr>
        <p:spPr>
          <a:xfrm>
            <a:off x="260058" y="420127"/>
            <a:ext cx="3539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Renderer</a:t>
            </a:r>
            <a:r>
              <a:rPr lang="ja-JP" altLang="en-US" sz="3200" dirty="0"/>
              <a:t>クラス</a:t>
            </a:r>
            <a:endParaRPr kumimoji="1" lang="en-US" altLang="ja-JP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231C1EE-B932-4482-8BCD-35D50AE91AF4}"/>
              </a:ext>
            </a:extLst>
          </p:cNvPr>
          <p:cNvSpPr txBox="1"/>
          <p:nvPr/>
        </p:nvSpPr>
        <p:spPr>
          <a:xfrm>
            <a:off x="584433" y="1166070"/>
            <a:ext cx="110231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Factory</a:t>
            </a:r>
            <a:r>
              <a:rPr lang="ja-JP" altLang="en-US" dirty="0"/>
              <a:t>クラスと</a:t>
            </a:r>
            <a:r>
              <a:rPr lang="en-US" altLang="ja-JP" dirty="0"/>
              <a:t>friend</a:t>
            </a:r>
          </a:p>
          <a:p>
            <a:r>
              <a:rPr lang="en-US" altLang="ja-JP" dirty="0"/>
              <a:t>p</a:t>
            </a:r>
            <a:r>
              <a:rPr kumimoji="1" lang="en-US" altLang="ja-JP" dirty="0"/>
              <a:t>ublic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Sprite</a:t>
            </a:r>
            <a:r>
              <a:rPr lang="ja-JP" altLang="en-US" dirty="0"/>
              <a:t>型、</a:t>
            </a:r>
            <a:r>
              <a:rPr lang="en-US" altLang="ja-JP" dirty="0"/>
              <a:t>Transform</a:t>
            </a:r>
            <a:r>
              <a:rPr lang="ja-JP" altLang="en-US" dirty="0"/>
              <a:t>型変数</a:t>
            </a:r>
            <a:r>
              <a:rPr kumimoji="1" lang="ja-JP" altLang="en-US" dirty="0"/>
              <a:t>を受け取って描画を行う関数</a:t>
            </a:r>
            <a:endParaRPr kumimoji="1" lang="en-US" altLang="ja-JP" dirty="0"/>
          </a:p>
          <a:p>
            <a:r>
              <a:rPr lang="ja-JP" altLang="en-US" dirty="0"/>
              <a:t>・解放する関数</a:t>
            </a:r>
            <a:r>
              <a:rPr lang="en-US" altLang="ja-JP" dirty="0"/>
              <a:t>Release</a:t>
            </a:r>
          </a:p>
          <a:p>
            <a:endParaRPr lang="en-US" altLang="ja-JP" dirty="0"/>
          </a:p>
          <a:p>
            <a:r>
              <a:rPr lang="en-US" altLang="ja-JP" dirty="0"/>
              <a:t>p</a:t>
            </a:r>
            <a:r>
              <a:rPr kumimoji="1" lang="en-US" altLang="ja-JP" dirty="0"/>
              <a:t>rivate</a:t>
            </a:r>
          </a:p>
          <a:p>
            <a:r>
              <a:rPr lang="ja-JP" altLang="en-US" dirty="0"/>
              <a:t>・コンストラクタ</a:t>
            </a:r>
            <a:r>
              <a:rPr lang="en-US" altLang="ja-JP" dirty="0"/>
              <a:t>(</a:t>
            </a:r>
            <a:r>
              <a:rPr lang="en-US" altLang="ja-JP" dirty="0" err="1"/>
              <a:t>vram</a:t>
            </a:r>
            <a:r>
              <a:rPr lang="ja-JP" altLang="en-US" dirty="0"/>
              <a:t>を</a:t>
            </a:r>
            <a:r>
              <a:rPr lang="en-US" altLang="ja-JP" dirty="0"/>
              <a:t>new</a:t>
            </a:r>
            <a:r>
              <a:rPr lang="ja-JP" altLang="en-US" dirty="0"/>
              <a:t>、</a:t>
            </a:r>
            <a:r>
              <a:rPr lang="en-US" altLang="ja-JP" dirty="0" err="1"/>
              <a:t>windowHeight</a:t>
            </a:r>
            <a:r>
              <a:rPr lang="ja-JP" altLang="en-US" dirty="0"/>
              <a:t>、</a:t>
            </a:r>
            <a:r>
              <a:rPr lang="en-US" altLang="ja-JP" dirty="0" err="1"/>
              <a:t>windowWidth</a:t>
            </a:r>
            <a:r>
              <a:rPr lang="ja-JP" altLang="en-US" dirty="0"/>
              <a:t>をセット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lang="ja-JP" altLang="en-US" dirty="0"/>
              <a:t>静的な</a:t>
            </a:r>
            <a:r>
              <a:rPr lang="en-US" altLang="ja-JP" dirty="0"/>
              <a:t>Renderer</a:t>
            </a:r>
            <a:r>
              <a:rPr lang="ja-JP" altLang="en-US" dirty="0"/>
              <a:t>型変数</a:t>
            </a:r>
            <a:r>
              <a:rPr lang="en-US" altLang="ja-JP" dirty="0"/>
              <a:t>instance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vram</a:t>
            </a:r>
            <a:r>
              <a:rPr kumimoji="1" lang="ja-JP" altLang="en-US" dirty="0"/>
              <a:t>、</a:t>
            </a:r>
            <a:r>
              <a:rPr kumimoji="1" lang="en-US" altLang="ja-JP" dirty="0" err="1"/>
              <a:t>windowHeight</a:t>
            </a:r>
            <a:r>
              <a:rPr kumimoji="1" lang="ja-JP" altLang="en-US" dirty="0"/>
              <a:t>、</a:t>
            </a:r>
            <a:r>
              <a:rPr kumimoji="1" lang="en-US" altLang="ja-JP" dirty="0" err="1"/>
              <a:t>windowWidth</a:t>
            </a:r>
            <a:r>
              <a:rPr kumimoji="1" lang="ja-JP" altLang="en-US" dirty="0"/>
              <a:t>等描画に使う変数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4755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17A7C6-AEBC-4697-B9E4-E4CF0FE152FF}"/>
              </a:ext>
            </a:extLst>
          </p:cNvPr>
          <p:cNvSpPr txBox="1"/>
          <p:nvPr/>
        </p:nvSpPr>
        <p:spPr>
          <a:xfrm>
            <a:off x="526472" y="360218"/>
            <a:ext cx="3084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Sprite</a:t>
            </a:r>
            <a:r>
              <a:rPr kumimoji="1" lang="ja-JP" altLang="en-US" sz="3200" dirty="0"/>
              <a:t>クラス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FA7189-0A47-49F9-B5D0-7EFC99B5CE53}"/>
              </a:ext>
            </a:extLst>
          </p:cNvPr>
          <p:cNvSpPr txBox="1"/>
          <p:nvPr/>
        </p:nvSpPr>
        <p:spPr>
          <a:xfrm>
            <a:off x="600364" y="1117600"/>
            <a:ext cx="10991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ublic</a:t>
            </a:r>
          </a:p>
          <a:p>
            <a:r>
              <a:rPr kumimoji="1" lang="en-US" altLang="ja-JP" dirty="0"/>
              <a:t>int</a:t>
            </a:r>
            <a:r>
              <a:rPr kumimoji="1" lang="ja-JP" altLang="en-US" dirty="0"/>
              <a:t>型の画像</a:t>
            </a:r>
            <a:r>
              <a:rPr kumimoji="1" lang="en-US" altLang="ja-JP" dirty="0"/>
              <a:t>ID</a:t>
            </a:r>
          </a:p>
          <a:p>
            <a:r>
              <a:rPr lang="en-US" altLang="ja-JP" dirty="0"/>
              <a:t>int</a:t>
            </a:r>
            <a:r>
              <a:rPr lang="ja-JP" altLang="en-US" dirty="0"/>
              <a:t>型描画レイヤー変数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222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9391024-728C-4DB1-9D97-A2FB86794FE3}"/>
              </a:ext>
            </a:extLst>
          </p:cNvPr>
          <p:cNvSpPr txBox="1"/>
          <p:nvPr/>
        </p:nvSpPr>
        <p:spPr>
          <a:xfrm>
            <a:off x="544945" y="415636"/>
            <a:ext cx="3694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Transform</a:t>
            </a:r>
            <a:r>
              <a:rPr kumimoji="1" lang="ja-JP" altLang="en-US" sz="3200" dirty="0"/>
              <a:t>クラス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728690-180C-401E-9FA3-2AAD88A65C47}"/>
              </a:ext>
            </a:extLst>
          </p:cNvPr>
          <p:cNvSpPr txBox="1"/>
          <p:nvPr/>
        </p:nvSpPr>
        <p:spPr>
          <a:xfrm>
            <a:off x="544945" y="1126836"/>
            <a:ext cx="11139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ublic</a:t>
            </a:r>
            <a:endParaRPr lang="en-US" altLang="ja-JP" dirty="0"/>
          </a:p>
          <a:p>
            <a:r>
              <a:rPr kumimoji="1" lang="en-US" altLang="ja-JP" dirty="0" err="1"/>
              <a:t>Position,Rot</a:t>
            </a:r>
            <a:r>
              <a:rPr lang="en-US" altLang="ja-JP" dirty="0" err="1"/>
              <a:t>ate,Translate,SetScale</a:t>
            </a:r>
            <a:r>
              <a:rPr lang="ja-JP" altLang="en-US" dirty="0"/>
              <a:t>関数</a:t>
            </a:r>
            <a:endParaRPr lang="en-US" altLang="ja-JP" dirty="0"/>
          </a:p>
          <a:p>
            <a:r>
              <a:rPr lang="en-US" altLang="ja-JP" dirty="0"/>
              <a:t>Vector2</a:t>
            </a:r>
            <a:r>
              <a:rPr lang="ja-JP" altLang="en-US" dirty="0"/>
              <a:t>のそれぞれの値を取得する関数</a:t>
            </a:r>
            <a:endParaRPr lang="en-US" altLang="ja-JP" dirty="0"/>
          </a:p>
          <a:p>
            <a:r>
              <a:rPr lang="en-US" altLang="ja-JP" dirty="0"/>
              <a:t>private</a:t>
            </a:r>
          </a:p>
          <a:p>
            <a:r>
              <a:rPr lang="en-US" altLang="ja-JP" dirty="0"/>
              <a:t>Vector2</a:t>
            </a:r>
            <a:r>
              <a:rPr lang="ja-JP" altLang="en-US" dirty="0"/>
              <a:t>型変数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2170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634874-C52C-4AEC-AF46-87BBA7DD0071}"/>
              </a:ext>
            </a:extLst>
          </p:cNvPr>
          <p:cNvSpPr txBox="1"/>
          <p:nvPr/>
        </p:nvSpPr>
        <p:spPr>
          <a:xfrm>
            <a:off x="563418" y="360218"/>
            <a:ext cx="467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Vector3</a:t>
            </a:r>
            <a:r>
              <a:rPr kumimoji="1" lang="ja-JP" altLang="en-US" sz="3200" dirty="0"/>
              <a:t>構造体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E540A0-6F8D-436B-BE86-2727FAA93C57}"/>
              </a:ext>
            </a:extLst>
          </p:cNvPr>
          <p:cNvSpPr txBox="1"/>
          <p:nvPr/>
        </p:nvSpPr>
        <p:spPr>
          <a:xfrm>
            <a:off x="563418" y="1089891"/>
            <a:ext cx="111482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double</a:t>
            </a:r>
            <a:r>
              <a:rPr lang="ja-JP" altLang="en-US" dirty="0"/>
              <a:t>型変数</a:t>
            </a:r>
            <a:r>
              <a:rPr lang="en-US" altLang="ja-JP" dirty="0"/>
              <a:t>X,Y</a:t>
            </a:r>
          </a:p>
          <a:p>
            <a:r>
              <a:rPr lang="ja-JP" altLang="en-US" dirty="0"/>
              <a:t>関数は後に追加予定</a:t>
            </a:r>
            <a:r>
              <a:rPr lang="en-US" altLang="ja-JP" dirty="0"/>
              <a:t>(normalize</a:t>
            </a:r>
            <a:r>
              <a:rPr lang="ja-JP" altLang="en-US" dirty="0"/>
              <a:t>など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演算子オーバーロード </a:t>
            </a:r>
            <a:endParaRPr lang="en-US" altLang="ja-JP" dirty="0"/>
          </a:p>
          <a:p>
            <a:r>
              <a:rPr lang="en-US" altLang="ja-JP" dirty="0"/>
              <a:t>Vector2</a:t>
            </a:r>
            <a:r>
              <a:rPr lang="ja-JP" altLang="en-US" dirty="0"/>
              <a:t>同士の</a:t>
            </a:r>
            <a:r>
              <a:rPr lang="en-US" altLang="ja-JP" dirty="0"/>
              <a:t>+</a:t>
            </a:r>
            <a:r>
              <a:rPr lang="ja-JP" altLang="en-US" dirty="0"/>
              <a:t>、－</a:t>
            </a:r>
            <a:endParaRPr lang="en-US" altLang="ja-JP" dirty="0"/>
          </a:p>
          <a:p>
            <a:r>
              <a:rPr lang="en-US" altLang="ja-JP" dirty="0"/>
              <a:t>Vector2</a:t>
            </a:r>
            <a:r>
              <a:rPr lang="ja-JP" altLang="en-US" dirty="0"/>
              <a:t>とスカラー値による</a:t>
            </a:r>
            <a:r>
              <a:rPr lang="en-US" altLang="ja-JP" dirty="0"/>
              <a:t>×</a:t>
            </a:r>
            <a:r>
              <a:rPr lang="ja-JP" altLang="en-US" dirty="0"/>
              <a:t>、</a:t>
            </a:r>
            <a:r>
              <a:rPr lang="en-US" altLang="ja-JP" dirty="0"/>
              <a:t>÷</a:t>
            </a:r>
          </a:p>
          <a:p>
            <a:r>
              <a:rPr lang="ja-JP" altLang="en-US" dirty="0"/>
              <a:t>内積外積は使うようなら追加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427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7AC32E-4123-409E-9DE8-CB5EF164ECF4}"/>
              </a:ext>
            </a:extLst>
          </p:cNvPr>
          <p:cNvSpPr txBox="1"/>
          <p:nvPr/>
        </p:nvSpPr>
        <p:spPr>
          <a:xfrm>
            <a:off x="563418" y="350981"/>
            <a:ext cx="3602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Image</a:t>
            </a:r>
            <a:r>
              <a:rPr kumimoji="1" lang="ja-JP" altLang="en-US" sz="3200" dirty="0"/>
              <a:t>クラス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E50089-0065-4294-8F1F-6BD7C635FAD0}"/>
              </a:ext>
            </a:extLst>
          </p:cNvPr>
          <p:cNvSpPr txBox="1"/>
          <p:nvPr/>
        </p:nvSpPr>
        <p:spPr>
          <a:xfrm>
            <a:off x="563418" y="1126836"/>
            <a:ext cx="111482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public</a:t>
            </a:r>
          </a:p>
          <a:p>
            <a:r>
              <a:rPr lang="en-US" altLang="ja-JP" dirty="0"/>
              <a:t>const char</a:t>
            </a:r>
            <a:r>
              <a:rPr lang="ja-JP" altLang="en-US" dirty="0"/>
              <a:t>型でファイルの名前を受け取り</a:t>
            </a:r>
            <a:r>
              <a:rPr lang="en-US" altLang="ja-JP" dirty="0" err="1"/>
              <a:t>mImageData</a:t>
            </a:r>
            <a:r>
              <a:rPr lang="ja-JP" altLang="en-US" dirty="0"/>
              <a:t>を</a:t>
            </a:r>
            <a:r>
              <a:rPr lang="en-US" altLang="ja-JP" dirty="0"/>
              <a:t>new</a:t>
            </a:r>
            <a:r>
              <a:rPr lang="ja-JP" altLang="en-US" dirty="0"/>
              <a:t>しメンバへセットするコンストラクタ</a:t>
            </a:r>
            <a:endParaRPr lang="en-US" altLang="ja-JP" dirty="0"/>
          </a:p>
          <a:p>
            <a:r>
              <a:rPr lang="en-US" altLang="ja-JP" dirty="0"/>
              <a:t>int</a:t>
            </a:r>
            <a:r>
              <a:rPr lang="ja-JP" altLang="en-US" dirty="0"/>
              <a:t>型の</a:t>
            </a:r>
            <a:r>
              <a:rPr lang="en-US" altLang="ja-JP" dirty="0" err="1"/>
              <a:t>ImageID</a:t>
            </a:r>
            <a:r>
              <a:rPr lang="ja-JP" altLang="en-US" dirty="0"/>
              <a:t>変数</a:t>
            </a:r>
            <a:endParaRPr lang="en-US" altLang="ja-JP" dirty="0"/>
          </a:p>
          <a:p>
            <a:r>
              <a:rPr kumimoji="1" lang="en-US" altLang="ja-JP" dirty="0"/>
              <a:t>private</a:t>
            </a:r>
          </a:p>
          <a:p>
            <a:r>
              <a:rPr lang="en-US" altLang="ja-JP" dirty="0"/>
              <a:t>unsigned</a:t>
            </a:r>
            <a:r>
              <a:rPr lang="ja-JP" altLang="en-US" dirty="0"/>
              <a:t>ポインタ型変数</a:t>
            </a:r>
            <a:r>
              <a:rPr lang="en-US" altLang="ja-JP" dirty="0" err="1"/>
              <a:t>mImageData</a:t>
            </a:r>
            <a:endParaRPr lang="en-US" altLang="ja-JP" dirty="0"/>
          </a:p>
          <a:p>
            <a:r>
              <a:rPr lang="en-US" altLang="ja-JP" dirty="0"/>
              <a:t>unsigned</a:t>
            </a:r>
            <a:r>
              <a:rPr lang="ja-JP" altLang="en-US" dirty="0"/>
              <a:t>型変数</a:t>
            </a:r>
            <a:r>
              <a:rPr lang="en-US" altLang="ja-JP" dirty="0" err="1"/>
              <a:t>mHeight</a:t>
            </a:r>
            <a:r>
              <a:rPr lang="ja-JP" altLang="en-US" dirty="0"/>
              <a:t>、</a:t>
            </a:r>
            <a:r>
              <a:rPr lang="en-US" altLang="ja-JP" dirty="0" err="1"/>
              <a:t>mWidth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42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35C9674-87B7-4B18-9454-7E332B35FFB7}"/>
              </a:ext>
            </a:extLst>
          </p:cNvPr>
          <p:cNvSpPr txBox="1"/>
          <p:nvPr/>
        </p:nvSpPr>
        <p:spPr>
          <a:xfrm>
            <a:off x="572655" y="267855"/>
            <a:ext cx="5394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err="1"/>
              <a:t>ImageStorager</a:t>
            </a:r>
            <a:r>
              <a:rPr kumimoji="1" lang="ja-JP" altLang="en-US" sz="3200" dirty="0"/>
              <a:t>クラス</a:t>
            </a:r>
            <a:endParaRPr kumimoji="1"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A58A00-0E73-4A87-B23D-AE92341A8CF6}"/>
              </a:ext>
            </a:extLst>
          </p:cNvPr>
          <p:cNvSpPr txBox="1"/>
          <p:nvPr/>
        </p:nvSpPr>
        <p:spPr>
          <a:xfrm>
            <a:off x="572655" y="1080655"/>
            <a:ext cx="111852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Factory</a:t>
            </a:r>
            <a:r>
              <a:rPr lang="ja-JP" altLang="en-US" dirty="0"/>
              <a:t>クラスと</a:t>
            </a:r>
            <a:r>
              <a:rPr lang="en-US" altLang="ja-JP" dirty="0"/>
              <a:t>friend</a:t>
            </a:r>
          </a:p>
          <a:p>
            <a:r>
              <a:rPr lang="en-US" altLang="ja-JP" dirty="0"/>
              <a:t>public</a:t>
            </a:r>
          </a:p>
          <a:p>
            <a:r>
              <a:rPr kumimoji="1" lang="en-US" altLang="ja-JP" dirty="0"/>
              <a:t>image*</a:t>
            </a:r>
            <a:r>
              <a:rPr lang="ja-JP" altLang="en-US" dirty="0"/>
              <a:t>型変数を受け取り</a:t>
            </a:r>
            <a:r>
              <a:rPr lang="en-US" altLang="ja-JP" dirty="0" err="1"/>
              <a:t>mData</a:t>
            </a:r>
            <a:r>
              <a:rPr lang="ja-JP" altLang="en-US" dirty="0"/>
              <a:t>のキー</a:t>
            </a:r>
            <a:r>
              <a:rPr lang="en-US" altLang="ja-JP" dirty="0" err="1"/>
              <a:t>imageID</a:t>
            </a:r>
            <a:r>
              <a:rPr lang="ja-JP" altLang="en-US" dirty="0"/>
              <a:t>の位置へ新しく入れる</a:t>
            </a:r>
            <a:r>
              <a:rPr lang="en-US" altLang="ja-JP" dirty="0"/>
              <a:t>Add</a:t>
            </a:r>
            <a:r>
              <a:rPr lang="ja-JP" altLang="en-US" dirty="0"/>
              <a:t>関数</a:t>
            </a:r>
            <a:endParaRPr lang="en-US" altLang="ja-JP" dirty="0"/>
          </a:p>
          <a:p>
            <a:r>
              <a:rPr kumimoji="1" lang="ja-JP" altLang="en-US" dirty="0"/>
              <a:t>キーを受け取り</a:t>
            </a:r>
            <a:r>
              <a:rPr lang="en-US" altLang="ja-JP" dirty="0" err="1"/>
              <a:t>mData</a:t>
            </a:r>
            <a:r>
              <a:rPr lang="ja-JP" altLang="en-US" dirty="0"/>
              <a:t>からその値を返す変数</a:t>
            </a:r>
            <a:endParaRPr lang="en-US" altLang="ja-JP" dirty="0"/>
          </a:p>
          <a:p>
            <a:r>
              <a:rPr kumimoji="1" lang="ja-JP" altLang="en-US" dirty="0"/>
              <a:t>解放する</a:t>
            </a:r>
            <a:r>
              <a:rPr lang="ja-JP" altLang="en-US" dirty="0"/>
              <a:t>ための</a:t>
            </a:r>
            <a:r>
              <a:rPr lang="en-US" altLang="ja-JP" dirty="0"/>
              <a:t>Release</a:t>
            </a:r>
            <a:r>
              <a:rPr lang="ja-JP" altLang="en-US" dirty="0"/>
              <a:t>関数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private</a:t>
            </a:r>
          </a:p>
          <a:p>
            <a:r>
              <a:rPr lang="ja-JP" altLang="en-US" dirty="0"/>
              <a:t>コンストラクタ</a:t>
            </a:r>
            <a:endParaRPr lang="en-US" altLang="ja-JP" dirty="0"/>
          </a:p>
          <a:p>
            <a:r>
              <a:rPr lang="ja-JP" altLang="en-US" dirty="0"/>
              <a:t>静的な</a:t>
            </a:r>
            <a:r>
              <a:rPr lang="en-US" altLang="ja-JP" dirty="0" err="1"/>
              <a:t>ImageStorager</a:t>
            </a:r>
            <a:r>
              <a:rPr lang="ja-JP" altLang="en-US" dirty="0"/>
              <a:t>型変数</a:t>
            </a:r>
            <a:r>
              <a:rPr lang="en-US" altLang="ja-JP" dirty="0"/>
              <a:t>instance</a:t>
            </a:r>
          </a:p>
          <a:p>
            <a:r>
              <a:rPr lang="ja-JP" altLang="en-US" dirty="0"/>
              <a:t>実際に</a:t>
            </a:r>
            <a:r>
              <a:rPr lang="en-US" altLang="ja-JP" dirty="0"/>
              <a:t>image*</a:t>
            </a:r>
            <a:r>
              <a:rPr lang="ja-JP" altLang="en-US" dirty="0"/>
              <a:t>を連想配列で管理するための二分探索木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761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252069-E094-490B-9B61-AB2A96D369D5}"/>
              </a:ext>
            </a:extLst>
          </p:cNvPr>
          <p:cNvSpPr txBox="1"/>
          <p:nvPr/>
        </p:nvSpPr>
        <p:spPr>
          <a:xfrm>
            <a:off x="494950" y="394283"/>
            <a:ext cx="313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Time</a:t>
            </a:r>
            <a:r>
              <a:rPr kumimoji="1" lang="ja-JP" altLang="en-US" sz="3200" dirty="0"/>
              <a:t>クラス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A4021B-ACC8-4EC8-9C5F-BACD05181C40}"/>
              </a:ext>
            </a:extLst>
          </p:cNvPr>
          <p:cNvSpPr txBox="1"/>
          <p:nvPr/>
        </p:nvSpPr>
        <p:spPr>
          <a:xfrm>
            <a:off x="595618" y="1115736"/>
            <a:ext cx="111321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public</a:t>
            </a:r>
          </a:p>
          <a:p>
            <a:endParaRPr kumimoji="1" lang="en-US" altLang="ja-JP" dirty="0"/>
          </a:p>
          <a:p>
            <a:r>
              <a:rPr lang="en-US" altLang="ja-JP" dirty="0" err="1"/>
              <a:t>deltatime</a:t>
            </a:r>
            <a:r>
              <a:rPr lang="ja-JP" altLang="en-US" dirty="0"/>
              <a:t>のゲッターメソッド</a:t>
            </a:r>
            <a:endParaRPr kumimoji="1" lang="en-US" altLang="ja-JP" dirty="0"/>
          </a:p>
          <a:p>
            <a:r>
              <a:rPr lang="en-US" altLang="ja-JP" dirty="0"/>
              <a:t>private</a:t>
            </a:r>
          </a:p>
          <a:p>
            <a:r>
              <a:rPr kumimoji="1" lang="ja-JP" altLang="en-US" dirty="0"/>
              <a:t>前回の時間との差分</a:t>
            </a:r>
            <a:r>
              <a:rPr kumimoji="1" lang="en-US" altLang="ja-JP" dirty="0"/>
              <a:t>double</a:t>
            </a:r>
            <a:r>
              <a:rPr kumimoji="1" lang="ja-JP" altLang="en-US" dirty="0"/>
              <a:t>型変数、</a:t>
            </a:r>
            <a:r>
              <a:rPr kumimoji="1" lang="en-US" altLang="ja-JP" dirty="0" err="1"/>
              <a:t>deltaTime</a:t>
            </a:r>
            <a:endParaRPr kumimoji="1" lang="en-US" altLang="ja-JP" dirty="0"/>
          </a:p>
          <a:p>
            <a:r>
              <a:rPr lang="ja-JP" altLang="en-US" dirty="0"/>
              <a:t>前回の時間</a:t>
            </a:r>
            <a:r>
              <a:rPr lang="en-US" altLang="ja-JP" dirty="0"/>
              <a:t>double</a:t>
            </a:r>
            <a:r>
              <a:rPr lang="ja-JP" altLang="en-US" dirty="0"/>
              <a:t>型変数 </a:t>
            </a:r>
            <a:r>
              <a:rPr lang="en-US" altLang="ja-JP" dirty="0" err="1"/>
              <a:t>beforeTime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6250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413</Words>
  <Application>Microsoft Office PowerPoint</Application>
  <PresentationFormat>ワイド画面</PresentationFormat>
  <Paragraphs>87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5" baseType="lpstr"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ぽん たぬ</dc:creator>
  <cp:lastModifiedBy>ぽん たぬ</cp:lastModifiedBy>
  <cp:revision>17</cp:revision>
  <dcterms:created xsi:type="dcterms:W3CDTF">2019-12-17T00:17:31Z</dcterms:created>
  <dcterms:modified xsi:type="dcterms:W3CDTF">2019-12-17T03:15:33Z</dcterms:modified>
</cp:coreProperties>
</file>