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62" r:id="rId1"/>
    <p:sldMasterId id="2147483679" r:id="rId2"/>
  </p:sldMasterIdLst>
  <p:notesMasterIdLst>
    <p:notesMasterId r:id="rId13"/>
  </p:notesMasterIdLst>
  <p:sldIdLst>
    <p:sldId id="269" r:id="rId3"/>
    <p:sldId id="258" r:id="rId4"/>
    <p:sldId id="259" r:id="rId5"/>
    <p:sldId id="260" r:id="rId6"/>
    <p:sldId id="261" r:id="rId7"/>
    <p:sldId id="265" r:id="rId8"/>
    <p:sldId id="266" r:id="rId9"/>
    <p:sldId id="270" r:id="rId10"/>
    <p:sldId id="271" r:id="rId11"/>
    <p:sldId id="262"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Noto Sans Mono" panose="020B0509040504020204" pitchFamily="49" charset="0"/>
      <p:regular r:id="rId18"/>
    </p:embeddedFont>
    <p:embeddedFont>
      <p:font typeface="Poppins SemiBold" pitchFamily="2" charset="77"/>
      <p:regular r:id="rId19"/>
      <p:bold r:id="rId20"/>
      <p:italic r:id="rId21"/>
      <p:boldItalic r:id="rId22"/>
    </p:embeddedFont>
  </p:embeddedFontLst>
  <p:defaultText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3153A"/>
    <a:srgbClr val="AAC5FB"/>
    <a:srgbClr val="EE5007"/>
    <a:srgbClr val="FB9E70"/>
    <a:srgbClr val="FF744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18"/>
    <p:restoredTop sz="96327"/>
  </p:normalViewPr>
  <p:slideViewPr>
    <p:cSldViewPr snapToGrid="0">
      <p:cViewPr>
        <p:scale>
          <a:sx n="124" d="100"/>
          <a:sy n="124" d="100"/>
        </p:scale>
        <p:origin x="64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R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66841-177C-D74B-855A-2B22C6188978}" type="datetimeFigureOut">
              <a:rPr lang="en-RO" smtClean="0"/>
              <a:t>03.03.2023</a:t>
            </a:fld>
            <a:endParaRPr lang="en-R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R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R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FC54C4-58B4-9A4E-A1EA-A6C89AD06B50}" type="slidenum">
              <a:rPr lang="en-RO" smtClean="0"/>
              <a:t>‹#›</a:t>
            </a:fld>
            <a:endParaRPr lang="en-RO"/>
          </a:p>
        </p:txBody>
      </p:sp>
    </p:spTree>
    <p:extLst>
      <p:ext uri="{BB962C8B-B14F-4D97-AF65-F5344CB8AC3E}">
        <p14:creationId xmlns:p14="http://schemas.microsoft.com/office/powerpoint/2010/main" val="2899229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Blank">
    <p:bg>
      <p:bgPr>
        <a:solidFill>
          <a:srgbClr val="EE5007"/>
        </a:solidFill>
        <a:effectLst/>
      </p:bgPr>
    </p:bg>
    <p:spTree>
      <p:nvGrpSpPr>
        <p:cNvPr id="1" name=""/>
        <p:cNvGrpSpPr/>
        <p:nvPr/>
      </p:nvGrpSpPr>
      <p:grpSpPr>
        <a:xfrm>
          <a:off x="0" y="0"/>
          <a:ext cx="0" cy="0"/>
          <a:chOff x="0" y="0"/>
          <a:chExt cx="0" cy="0"/>
        </a:xfrm>
      </p:grpSpPr>
      <p:pic>
        <p:nvPicPr>
          <p:cNvPr id="2" name="Picture 1" descr="Shape&#10;&#10;Description automatically generated">
            <a:extLst>
              <a:ext uri="{FF2B5EF4-FFF2-40B4-BE49-F238E27FC236}">
                <a16:creationId xmlns:a16="http://schemas.microsoft.com/office/drawing/2014/main" id="{382E001F-3F85-1BB2-3195-DCDC268D7B4D}"/>
              </a:ext>
            </a:extLst>
          </p:cNvPr>
          <p:cNvPicPr>
            <a:picLocks noChangeAspect="1"/>
          </p:cNvPicPr>
          <p:nvPr userDrawn="1"/>
        </p:nvPicPr>
        <p:blipFill>
          <a:blip r:embed="rId2">
            <a:duotone>
              <a:schemeClr val="bg2">
                <a:shade val="45000"/>
                <a:satMod val="135000"/>
              </a:schemeClr>
              <a:prstClr val="white"/>
            </a:duotone>
            <a:alphaModFix amt="75000"/>
          </a:blip>
          <a:stretch>
            <a:fillRect/>
          </a:stretch>
        </p:blipFill>
        <p:spPr>
          <a:xfrm>
            <a:off x="8304589" y="2189554"/>
            <a:ext cx="8921313" cy="8921313"/>
          </a:xfrm>
          <a:prstGeom prst="rect">
            <a:avLst/>
          </a:prstGeom>
        </p:spPr>
      </p:pic>
      <p:sp>
        <p:nvSpPr>
          <p:cNvPr id="3" name="Footer Placeholder 2">
            <a:extLst>
              <a:ext uri="{FF2B5EF4-FFF2-40B4-BE49-F238E27FC236}">
                <a16:creationId xmlns:a16="http://schemas.microsoft.com/office/drawing/2014/main" id="{5DA3BD22-AD15-D16B-E342-202AC7E63321}"/>
              </a:ext>
            </a:extLst>
          </p:cNvPr>
          <p:cNvSpPr>
            <a:spLocks noGrp="1"/>
          </p:cNvSpPr>
          <p:nvPr>
            <p:ph type="ftr" sz="quarter" idx="11"/>
          </p:nvPr>
        </p:nvSpPr>
        <p:spPr/>
        <p:txBody>
          <a:bodyPr/>
          <a:lstStyle>
            <a:lvl1pPr>
              <a:defRPr>
                <a:solidFill>
                  <a:schemeClr val="bg1"/>
                </a:solidFill>
              </a:defRPr>
            </a:lvl1pPr>
          </a:lstStyle>
          <a:p>
            <a:endParaRPr lang="en-RO" dirty="0"/>
          </a:p>
        </p:txBody>
      </p:sp>
      <p:sp>
        <p:nvSpPr>
          <p:cNvPr id="4" name="Slide Number Placeholder 3">
            <a:extLst>
              <a:ext uri="{FF2B5EF4-FFF2-40B4-BE49-F238E27FC236}">
                <a16:creationId xmlns:a16="http://schemas.microsoft.com/office/drawing/2014/main" id="{A54C6493-07FA-15FB-A549-A498DAB9E318}"/>
              </a:ext>
            </a:extLst>
          </p:cNvPr>
          <p:cNvSpPr>
            <a:spLocks noGrp="1"/>
          </p:cNvSpPr>
          <p:nvPr>
            <p:ph type="sldNum" sz="quarter" idx="12"/>
          </p:nvPr>
        </p:nvSpPr>
        <p:spPr/>
        <p:txBody>
          <a:bodyPr/>
          <a:lstStyle>
            <a:lvl1pPr>
              <a:defRPr>
                <a:solidFill>
                  <a:schemeClr val="bg1"/>
                </a:solidFill>
              </a:defRPr>
            </a:lvl1pPr>
          </a:lstStyle>
          <a:p>
            <a:fld id="{AECEDC35-E724-5D4C-A298-0FB74BC43448}" type="slidenum">
              <a:rPr lang="en-RO" smtClean="0"/>
              <a:pPr/>
              <a:t>‹#›</a:t>
            </a:fld>
            <a:endParaRPr lang="en-RO" dirty="0"/>
          </a:p>
        </p:txBody>
      </p:sp>
      <p:sp>
        <p:nvSpPr>
          <p:cNvPr id="5" name="Subtitle 2">
            <a:extLst>
              <a:ext uri="{FF2B5EF4-FFF2-40B4-BE49-F238E27FC236}">
                <a16:creationId xmlns:a16="http://schemas.microsoft.com/office/drawing/2014/main" id="{8AD09FDA-A1F6-99A6-1007-6BC14623EFC2}"/>
              </a:ext>
            </a:extLst>
          </p:cNvPr>
          <p:cNvSpPr>
            <a:spLocks noGrp="1"/>
          </p:cNvSpPr>
          <p:nvPr>
            <p:ph type="subTitle" idx="1" hasCustomPrompt="1"/>
          </p:nvPr>
        </p:nvSpPr>
        <p:spPr>
          <a:xfrm>
            <a:off x="762095" y="3856737"/>
            <a:ext cx="8339328" cy="288131"/>
          </a:xfrm>
          <a:prstGeom prst="rect">
            <a:avLst/>
          </a:prstGeom>
        </p:spPr>
        <p:txBody>
          <a:bodyPr lIns="91420" tIns="45710" rIns="91420" bIns="45710" anchor="b" anchorCtr="0">
            <a:noAutofit/>
          </a:bodyPr>
          <a:lstStyle>
            <a:lvl1pPr marL="0" indent="0" algn="l">
              <a:buNone/>
              <a:defRPr sz="1350" b="0" i="0">
                <a:solidFill>
                  <a:schemeClr val="bg1"/>
                </a:solidFill>
                <a:latin typeface=""/>
                <a:cs typeface=""/>
              </a:defRPr>
            </a:lvl1pPr>
            <a:lvl2pPr marL="342848" indent="0" algn="ctr">
              <a:buNone/>
              <a:defRPr>
                <a:solidFill>
                  <a:schemeClr val="tx1">
                    <a:tint val="75000"/>
                  </a:schemeClr>
                </a:solidFill>
              </a:defRPr>
            </a:lvl2pPr>
            <a:lvl3pPr marL="685703" indent="0" algn="ctr">
              <a:buNone/>
              <a:defRPr>
                <a:solidFill>
                  <a:schemeClr val="tx1">
                    <a:tint val="75000"/>
                  </a:schemeClr>
                </a:solidFill>
              </a:defRPr>
            </a:lvl3pPr>
            <a:lvl4pPr marL="1028553" indent="0" algn="ctr">
              <a:buNone/>
              <a:defRPr>
                <a:solidFill>
                  <a:schemeClr val="tx1">
                    <a:tint val="75000"/>
                  </a:schemeClr>
                </a:solidFill>
              </a:defRPr>
            </a:lvl4pPr>
            <a:lvl5pPr marL="1371407" indent="0" algn="ctr">
              <a:buNone/>
              <a:defRPr>
                <a:solidFill>
                  <a:schemeClr val="tx1">
                    <a:tint val="75000"/>
                  </a:schemeClr>
                </a:solidFill>
              </a:defRPr>
            </a:lvl5pPr>
            <a:lvl6pPr marL="1714254" indent="0" algn="ctr">
              <a:buNone/>
              <a:defRPr>
                <a:solidFill>
                  <a:schemeClr val="tx1">
                    <a:tint val="75000"/>
                  </a:schemeClr>
                </a:solidFill>
              </a:defRPr>
            </a:lvl6pPr>
            <a:lvl7pPr marL="2057110" indent="0" algn="ctr">
              <a:buNone/>
              <a:defRPr>
                <a:solidFill>
                  <a:schemeClr val="tx1">
                    <a:tint val="75000"/>
                  </a:schemeClr>
                </a:solidFill>
              </a:defRPr>
            </a:lvl7pPr>
            <a:lvl8pPr marL="2399960" indent="0" algn="ctr">
              <a:buNone/>
              <a:defRPr>
                <a:solidFill>
                  <a:schemeClr val="tx1">
                    <a:tint val="75000"/>
                  </a:schemeClr>
                </a:solidFill>
              </a:defRPr>
            </a:lvl8pPr>
            <a:lvl9pPr marL="2742814" indent="0" algn="ctr">
              <a:buNone/>
              <a:defRPr>
                <a:solidFill>
                  <a:schemeClr val="tx1">
                    <a:tint val="75000"/>
                  </a:schemeClr>
                </a:solidFill>
              </a:defRPr>
            </a:lvl9pPr>
          </a:lstStyle>
          <a:p>
            <a:r>
              <a:rPr lang="en-GB" dirty="0"/>
              <a:t>Speaker Name</a:t>
            </a:r>
            <a:endParaRPr lang="en-US" dirty="0"/>
          </a:p>
        </p:txBody>
      </p:sp>
      <p:sp>
        <p:nvSpPr>
          <p:cNvPr id="6" name="Text Placeholder 38">
            <a:extLst>
              <a:ext uri="{FF2B5EF4-FFF2-40B4-BE49-F238E27FC236}">
                <a16:creationId xmlns:a16="http://schemas.microsoft.com/office/drawing/2014/main" id="{93F5CA90-CBAC-F69F-4E19-E920FAA84BB2}"/>
              </a:ext>
            </a:extLst>
          </p:cNvPr>
          <p:cNvSpPr>
            <a:spLocks noGrp="1"/>
          </p:cNvSpPr>
          <p:nvPr>
            <p:ph type="body" sz="quarter" idx="13" hasCustomPrompt="1"/>
          </p:nvPr>
        </p:nvSpPr>
        <p:spPr>
          <a:xfrm>
            <a:off x="762095" y="4155300"/>
            <a:ext cx="8339328" cy="288131"/>
          </a:xfrm>
          <a:prstGeom prst="rect">
            <a:avLst/>
          </a:prstGeom>
        </p:spPr>
        <p:txBody>
          <a:bodyPr lIns="91420" tIns="45710" rIns="91420" bIns="45710"/>
          <a:lstStyle>
            <a:lvl1pPr marL="0" indent="0" algn="l">
              <a:buFontTx/>
              <a:buNone/>
              <a:defRPr lang="en-US" sz="1350" b="0" i="0" kern="1200" dirty="0" smtClean="0">
                <a:solidFill>
                  <a:schemeClr val="bg1"/>
                </a:solidFill>
                <a:latin typeface=""/>
                <a:ea typeface="+mn-ea"/>
                <a:cs typeface=""/>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7" name="Text Placeholder 40">
            <a:extLst>
              <a:ext uri="{FF2B5EF4-FFF2-40B4-BE49-F238E27FC236}">
                <a16:creationId xmlns:a16="http://schemas.microsoft.com/office/drawing/2014/main" id="{925ABF74-51CC-5384-84E4-A5893EB5EE8E}"/>
              </a:ext>
            </a:extLst>
          </p:cNvPr>
          <p:cNvSpPr>
            <a:spLocks noGrp="1"/>
          </p:cNvSpPr>
          <p:nvPr>
            <p:ph type="body" sz="quarter" idx="14" hasCustomPrompt="1"/>
          </p:nvPr>
        </p:nvSpPr>
        <p:spPr>
          <a:xfrm>
            <a:off x="762095" y="4453863"/>
            <a:ext cx="8339328" cy="288131"/>
          </a:xfrm>
          <a:prstGeom prst="rect">
            <a:avLst/>
          </a:prstGeom>
        </p:spPr>
        <p:txBody>
          <a:bodyPr lIns="91420" tIns="45710" rIns="91420" bIns="45710"/>
          <a:lstStyle>
            <a:lvl1pPr marL="0" indent="0" algn="l">
              <a:buFontTx/>
              <a:buNone/>
              <a:defRPr lang="en-US" sz="1350" b="0" i="0" kern="1200" dirty="0" smtClean="0">
                <a:solidFill>
                  <a:schemeClr val="bg1"/>
                </a:solidFill>
                <a:latin typeface=""/>
                <a:ea typeface="+mn-ea"/>
                <a:cs typeface=""/>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8" name="Text Placeholder 2">
            <a:extLst>
              <a:ext uri="{FF2B5EF4-FFF2-40B4-BE49-F238E27FC236}">
                <a16:creationId xmlns:a16="http://schemas.microsoft.com/office/drawing/2014/main" id="{0448F1E1-2E46-5E76-F639-A9A023A80430}"/>
              </a:ext>
            </a:extLst>
          </p:cNvPr>
          <p:cNvSpPr>
            <a:spLocks noGrp="1"/>
          </p:cNvSpPr>
          <p:nvPr>
            <p:ph type="body" sz="quarter" idx="15" hasCustomPrompt="1"/>
          </p:nvPr>
        </p:nvSpPr>
        <p:spPr>
          <a:xfrm>
            <a:off x="762095" y="3128682"/>
            <a:ext cx="8339328" cy="299001"/>
          </a:xfrm>
          <a:prstGeom prst="rect">
            <a:avLst/>
          </a:prstGeom>
        </p:spPr>
        <p:txBody>
          <a:bodyPr lIns="91420" tIns="45710" rIns="91420" bIns="45710">
            <a:noAutofit/>
          </a:bodyPr>
          <a:lstStyle>
            <a:lvl1pPr marL="0" indent="0">
              <a:spcBef>
                <a:spcPts val="600"/>
              </a:spcBef>
              <a:buFont typeface="Arial" panose="020B0604020202020204" pitchFamily="34" charset="0"/>
              <a:buNone/>
              <a:defRPr sz="2100" b="0" i="0" baseline="0">
                <a:solidFill>
                  <a:schemeClr val="bg1"/>
                </a:solidFill>
                <a:latin typeface=""/>
                <a:cs typeface=""/>
              </a:defRPr>
            </a:lvl1pPr>
            <a:lvl2pPr marL="304774" indent="0">
              <a:buNone/>
              <a:defRPr/>
            </a:lvl2pPr>
            <a:lvl3pPr marL="427391" indent="0">
              <a:buNone/>
              <a:defRPr/>
            </a:lvl3pPr>
            <a:lvl4pPr marL="516681" indent="0">
              <a:buNone/>
              <a:defRPr/>
            </a:lvl4pPr>
            <a:lvl5pPr marL="601206" indent="0">
              <a:buNone/>
              <a:defRPr/>
            </a:lvl5pPr>
          </a:lstStyle>
          <a:p>
            <a:pPr lvl="0"/>
            <a:r>
              <a:rPr lang="en-GB" dirty="0"/>
              <a:t>Subtitle Goes Here</a:t>
            </a:r>
          </a:p>
        </p:txBody>
      </p:sp>
      <p:sp>
        <p:nvSpPr>
          <p:cNvPr id="9" name="Title 1">
            <a:extLst>
              <a:ext uri="{FF2B5EF4-FFF2-40B4-BE49-F238E27FC236}">
                <a16:creationId xmlns:a16="http://schemas.microsoft.com/office/drawing/2014/main" id="{4AFB3D7A-A3AD-0D3D-82D0-2FBA4BA0E8CF}"/>
              </a:ext>
            </a:extLst>
          </p:cNvPr>
          <p:cNvSpPr>
            <a:spLocks noGrp="1"/>
          </p:cNvSpPr>
          <p:nvPr>
            <p:ph type="ctrTitle" hasCustomPrompt="1"/>
          </p:nvPr>
        </p:nvSpPr>
        <p:spPr>
          <a:xfrm>
            <a:off x="762097" y="2472167"/>
            <a:ext cx="8340152" cy="644730"/>
          </a:xfrm>
          <a:prstGeom prst="rect">
            <a:avLst/>
          </a:prstGeom>
        </p:spPr>
        <p:txBody>
          <a:bodyPr anchor="b">
            <a:normAutofit/>
          </a:bodyPr>
          <a:lstStyle>
            <a:lvl1pPr marL="0" indent="0" algn="l">
              <a:lnSpc>
                <a:spcPct val="90000"/>
              </a:lnSpc>
              <a:buFont typeface="Arial" panose="020B0604020202020204" pitchFamily="34" charset="0"/>
              <a:buNone/>
              <a:defRPr sz="4000" b="1" i="0" spc="0" baseline="0">
                <a:solidFill>
                  <a:schemeClr val="bg1"/>
                </a:solidFill>
                <a:latin typeface=""/>
                <a:cs typeface=""/>
              </a:defRPr>
            </a:lvl1pPr>
          </a:lstStyle>
          <a:p>
            <a:r>
              <a:rPr lang="en-GB" dirty="0"/>
              <a:t>Presentation Title Goes Here</a:t>
            </a:r>
            <a:endParaRPr lang="en-US" dirty="0"/>
          </a:p>
        </p:txBody>
      </p:sp>
      <p:pic>
        <p:nvPicPr>
          <p:cNvPr id="10" name="Picture 9">
            <a:extLst>
              <a:ext uri="{FF2B5EF4-FFF2-40B4-BE49-F238E27FC236}">
                <a16:creationId xmlns:a16="http://schemas.microsoft.com/office/drawing/2014/main" id="{1FEBF410-66C4-8D9F-63A2-232374DA8A39}"/>
              </a:ext>
            </a:extLst>
          </p:cNvPr>
          <p:cNvPicPr>
            <a:picLocks noChangeAspect="1"/>
          </p:cNvPicPr>
          <p:nvPr userDrawn="1"/>
        </p:nvPicPr>
        <p:blipFill>
          <a:blip r:embed="rId3"/>
          <a:stretch>
            <a:fillRect/>
          </a:stretch>
        </p:blipFill>
        <p:spPr>
          <a:xfrm>
            <a:off x="215630" y="6277286"/>
            <a:ext cx="1069387" cy="382144"/>
          </a:xfrm>
          <a:prstGeom prst="rect">
            <a:avLst/>
          </a:prstGeom>
        </p:spPr>
      </p:pic>
    </p:spTree>
    <p:extLst>
      <p:ext uri="{BB962C8B-B14F-4D97-AF65-F5344CB8AC3E}">
        <p14:creationId xmlns:p14="http://schemas.microsoft.com/office/powerpoint/2010/main" val="2005118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6F4F-23F7-C6C6-A584-5172C15417E9}"/>
              </a:ext>
            </a:extLst>
          </p:cNvPr>
          <p:cNvSpPr>
            <a:spLocks noGrp="1"/>
          </p:cNvSpPr>
          <p:nvPr>
            <p:ph type="title"/>
          </p:nvPr>
        </p:nvSpPr>
        <p:spPr/>
        <p:txBody>
          <a:bodyPr/>
          <a:lstStyle/>
          <a:p>
            <a:r>
              <a:rPr lang="en-GB"/>
              <a:t>Click to edit Master title style</a:t>
            </a:r>
            <a:endParaRPr lang="en-RO" dirty="0"/>
          </a:p>
        </p:txBody>
      </p:sp>
      <p:sp>
        <p:nvSpPr>
          <p:cNvPr id="4" name="Content Placeholder 3">
            <a:extLst>
              <a:ext uri="{FF2B5EF4-FFF2-40B4-BE49-F238E27FC236}">
                <a16:creationId xmlns:a16="http://schemas.microsoft.com/office/drawing/2014/main" id="{39709576-75D5-B247-8AD5-6F20527900FA}"/>
              </a:ext>
            </a:extLst>
          </p:cNvPr>
          <p:cNvSpPr>
            <a:spLocks noGrp="1"/>
          </p:cNvSpPr>
          <p:nvPr>
            <p:ph sz="half" idx="2"/>
          </p:nvPr>
        </p:nvSpPr>
        <p:spPr>
          <a:xfrm>
            <a:off x="6172200" y="1825625"/>
            <a:ext cx="5181600" cy="4351338"/>
          </a:xfrm>
        </p:spPr>
        <p:txBody>
          <a:bodyPr/>
          <a:lstStyle>
            <a:lvl1pPr marL="0" indent="0">
              <a:buNone/>
              <a:defRPr/>
            </a:lvl1pPr>
          </a:lstStyle>
          <a:p>
            <a:pPr lvl="0"/>
            <a:r>
              <a:rPr lang="en-GB"/>
              <a:t>Click to edit Master text styles</a:t>
            </a:r>
          </a:p>
        </p:txBody>
      </p:sp>
      <p:sp>
        <p:nvSpPr>
          <p:cNvPr id="6" name="Footer Placeholder 5">
            <a:extLst>
              <a:ext uri="{FF2B5EF4-FFF2-40B4-BE49-F238E27FC236}">
                <a16:creationId xmlns:a16="http://schemas.microsoft.com/office/drawing/2014/main" id="{F6F9A596-0CB8-25FC-750C-3F70E052062F}"/>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4177E99A-60F5-9AAA-19BC-100A90F80B30}"/>
              </a:ext>
            </a:extLst>
          </p:cNvPr>
          <p:cNvSpPr>
            <a:spLocks noGrp="1"/>
          </p:cNvSpPr>
          <p:nvPr>
            <p:ph type="sldNum" sz="quarter" idx="12"/>
          </p:nvPr>
        </p:nvSpPr>
        <p:spPr/>
        <p:txBody>
          <a:bodyPr/>
          <a:lstStyle/>
          <a:p>
            <a:fld id="{AECEDC35-E724-5D4C-A298-0FB74BC43448}" type="slidenum">
              <a:rPr lang="en-RO" smtClean="0"/>
              <a:t>‹#›</a:t>
            </a:fld>
            <a:endParaRPr lang="en-RO"/>
          </a:p>
        </p:txBody>
      </p:sp>
      <p:sp>
        <p:nvSpPr>
          <p:cNvPr id="11" name="Google Shape;709;p5">
            <a:extLst>
              <a:ext uri="{FF2B5EF4-FFF2-40B4-BE49-F238E27FC236}">
                <a16:creationId xmlns:a16="http://schemas.microsoft.com/office/drawing/2014/main" id="{494D285F-3D6F-5461-00A9-8880440D0616}"/>
              </a:ext>
            </a:extLst>
          </p:cNvPr>
          <p:cNvSpPr/>
          <p:nvPr userDrawn="1"/>
        </p:nvSpPr>
        <p:spPr>
          <a:xfrm>
            <a:off x="947691" y="2818460"/>
            <a:ext cx="694944" cy="694944"/>
          </a:xfrm>
          <a:prstGeom prst="ellipse">
            <a:avLst/>
          </a:prstGeom>
          <a:solidFill>
            <a:srgbClr val="EE50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chemeClr val="bg1"/>
                </a:solidFill>
                <a:latin typeface="Poppins SemiBold"/>
                <a:ea typeface="Poppins SemiBold"/>
                <a:cs typeface="Poppins SemiBold"/>
                <a:sym typeface="Poppins SemiBold"/>
              </a:rPr>
              <a:t>1</a:t>
            </a:r>
            <a:endParaRPr dirty="0">
              <a:solidFill>
                <a:schemeClr val="bg1"/>
              </a:solidFill>
            </a:endParaRPr>
          </a:p>
        </p:txBody>
      </p:sp>
      <p:sp>
        <p:nvSpPr>
          <p:cNvPr id="12" name="Google Shape;710;p5">
            <a:extLst>
              <a:ext uri="{FF2B5EF4-FFF2-40B4-BE49-F238E27FC236}">
                <a16:creationId xmlns:a16="http://schemas.microsoft.com/office/drawing/2014/main" id="{A9AEB166-73FA-72A4-077B-34EA8F282E39}"/>
              </a:ext>
            </a:extLst>
          </p:cNvPr>
          <p:cNvSpPr/>
          <p:nvPr userDrawn="1"/>
        </p:nvSpPr>
        <p:spPr>
          <a:xfrm>
            <a:off x="947691" y="4033895"/>
            <a:ext cx="694944" cy="694943"/>
          </a:xfrm>
          <a:prstGeom prst="ellipse">
            <a:avLst/>
          </a:prstGeom>
          <a:solidFill>
            <a:srgbClr val="EE50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bg1"/>
                </a:solidFill>
                <a:latin typeface="Poppins SemiBold"/>
                <a:ea typeface="Poppins SemiBold"/>
                <a:cs typeface="Poppins SemiBold"/>
                <a:sym typeface="Poppins SemiBold"/>
              </a:rPr>
              <a:t>2</a:t>
            </a:r>
            <a:endParaRPr>
              <a:solidFill>
                <a:schemeClr val="bg1"/>
              </a:solidFill>
            </a:endParaRPr>
          </a:p>
        </p:txBody>
      </p:sp>
      <p:sp>
        <p:nvSpPr>
          <p:cNvPr id="13" name="Google Shape;711;p5">
            <a:extLst>
              <a:ext uri="{FF2B5EF4-FFF2-40B4-BE49-F238E27FC236}">
                <a16:creationId xmlns:a16="http://schemas.microsoft.com/office/drawing/2014/main" id="{79808449-787C-5ADD-D09B-36E898FD1F25}"/>
              </a:ext>
            </a:extLst>
          </p:cNvPr>
          <p:cNvSpPr/>
          <p:nvPr userDrawn="1"/>
        </p:nvSpPr>
        <p:spPr>
          <a:xfrm>
            <a:off x="947691" y="5249330"/>
            <a:ext cx="694944" cy="694944"/>
          </a:xfrm>
          <a:prstGeom prst="ellipse">
            <a:avLst/>
          </a:prstGeom>
          <a:solidFill>
            <a:srgbClr val="EE50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bg1"/>
                </a:solidFill>
                <a:latin typeface="Poppins SemiBold"/>
                <a:ea typeface="Poppins SemiBold"/>
                <a:cs typeface="Poppins SemiBold"/>
                <a:sym typeface="Poppins SemiBold"/>
              </a:rPr>
              <a:t>3</a:t>
            </a:r>
            <a:endParaRPr>
              <a:solidFill>
                <a:schemeClr val="bg1"/>
              </a:solidFill>
            </a:endParaRPr>
          </a:p>
        </p:txBody>
      </p:sp>
      <p:sp>
        <p:nvSpPr>
          <p:cNvPr id="14" name="Text Placeholder 13">
            <a:extLst>
              <a:ext uri="{FF2B5EF4-FFF2-40B4-BE49-F238E27FC236}">
                <a16:creationId xmlns:a16="http://schemas.microsoft.com/office/drawing/2014/main" id="{5F545BE8-F95E-38D6-0781-B82124E08F17}"/>
              </a:ext>
            </a:extLst>
          </p:cNvPr>
          <p:cNvSpPr>
            <a:spLocks noGrp="1"/>
          </p:cNvSpPr>
          <p:nvPr>
            <p:ph type="body" sz="quarter" idx="13"/>
          </p:nvPr>
        </p:nvSpPr>
        <p:spPr>
          <a:xfrm>
            <a:off x="838200" y="1869072"/>
            <a:ext cx="5181600" cy="684213"/>
          </a:xfrm>
        </p:spPr>
        <p:txBody>
          <a:bodyPr>
            <a:normAutofit/>
          </a:bodyPr>
          <a:lstStyle>
            <a:lvl1pPr marL="0" indent="0">
              <a:spcBef>
                <a:spcPts val="600"/>
              </a:spcBef>
              <a:buNone/>
              <a:defRPr sz="1800"/>
            </a:lvl1pPr>
          </a:lstStyle>
          <a:p>
            <a:pPr lvl="0"/>
            <a:r>
              <a:rPr lang="en-GB" dirty="0"/>
              <a:t>Click to edit Master text styles</a:t>
            </a:r>
          </a:p>
          <a:p>
            <a:pPr lvl="0"/>
            <a:endParaRPr lang="en-GB" dirty="0"/>
          </a:p>
        </p:txBody>
      </p:sp>
      <p:sp>
        <p:nvSpPr>
          <p:cNvPr id="15" name="Text Placeholder 13">
            <a:extLst>
              <a:ext uri="{FF2B5EF4-FFF2-40B4-BE49-F238E27FC236}">
                <a16:creationId xmlns:a16="http://schemas.microsoft.com/office/drawing/2014/main" id="{92E48F27-0B26-5636-16DB-7B480DA96E71}"/>
              </a:ext>
            </a:extLst>
          </p:cNvPr>
          <p:cNvSpPr>
            <a:spLocks noGrp="1"/>
          </p:cNvSpPr>
          <p:nvPr>
            <p:ph type="body" sz="quarter" idx="14"/>
          </p:nvPr>
        </p:nvSpPr>
        <p:spPr>
          <a:xfrm>
            <a:off x="1783080" y="2831227"/>
            <a:ext cx="4244592" cy="335648"/>
          </a:xfrm>
        </p:spPr>
        <p:txBody>
          <a:bodyPr>
            <a:normAutofit/>
          </a:bodyPr>
          <a:lstStyle>
            <a:lvl1pPr marL="0" indent="0">
              <a:spcBef>
                <a:spcPts val="600"/>
              </a:spcBef>
              <a:buNone/>
              <a:defRPr sz="1800"/>
            </a:lvl1pPr>
          </a:lstStyle>
          <a:p>
            <a:pPr lvl="0"/>
            <a:r>
              <a:rPr lang="en-GB" dirty="0"/>
              <a:t>Click to edit Master text styles</a:t>
            </a:r>
          </a:p>
          <a:p>
            <a:pPr lvl="0"/>
            <a:endParaRPr lang="en-GB" dirty="0"/>
          </a:p>
        </p:txBody>
      </p:sp>
      <p:sp>
        <p:nvSpPr>
          <p:cNvPr id="16" name="Text Placeholder 13">
            <a:extLst>
              <a:ext uri="{FF2B5EF4-FFF2-40B4-BE49-F238E27FC236}">
                <a16:creationId xmlns:a16="http://schemas.microsoft.com/office/drawing/2014/main" id="{02567201-E97E-E17A-D9EE-BABB6EEF5FD2}"/>
              </a:ext>
            </a:extLst>
          </p:cNvPr>
          <p:cNvSpPr>
            <a:spLocks noGrp="1"/>
          </p:cNvSpPr>
          <p:nvPr>
            <p:ph type="body" sz="quarter" idx="15"/>
          </p:nvPr>
        </p:nvSpPr>
        <p:spPr>
          <a:xfrm>
            <a:off x="1783080" y="3207147"/>
            <a:ext cx="4244592" cy="335648"/>
          </a:xfrm>
        </p:spPr>
        <p:txBody>
          <a:bodyPr>
            <a:normAutofit/>
          </a:bodyPr>
          <a:lstStyle>
            <a:lvl1pPr marL="0" indent="0">
              <a:spcBef>
                <a:spcPts val="600"/>
              </a:spcBef>
              <a:buNone/>
              <a:defRPr sz="1400">
                <a:solidFill>
                  <a:srgbClr val="AAC5FB"/>
                </a:solidFill>
              </a:defRPr>
            </a:lvl1pPr>
          </a:lstStyle>
          <a:p>
            <a:pPr lvl="0"/>
            <a:r>
              <a:rPr lang="en-GB" dirty="0"/>
              <a:t>Click to edit Master text styles</a:t>
            </a:r>
          </a:p>
          <a:p>
            <a:pPr lvl="0"/>
            <a:endParaRPr lang="en-GB" dirty="0"/>
          </a:p>
        </p:txBody>
      </p:sp>
      <p:sp>
        <p:nvSpPr>
          <p:cNvPr id="17" name="Text Placeholder 13">
            <a:extLst>
              <a:ext uri="{FF2B5EF4-FFF2-40B4-BE49-F238E27FC236}">
                <a16:creationId xmlns:a16="http://schemas.microsoft.com/office/drawing/2014/main" id="{B3A93CB1-C4ED-5EEF-FAE6-290859B2561E}"/>
              </a:ext>
            </a:extLst>
          </p:cNvPr>
          <p:cNvSpPr>
            <a:spLocks noGrp="1"/>
          </p:cNvSpPr>
          <p:nvPr>
            <p:ph type="body" sz="quarter" idx="16"/>
          </p:nvPr>
        </p:nvSpPr>
        <p:spPr>
          <a:xfrm>
            <a:off x="1783080" y="4023029"/>
            <a:ext cx="4244592" cy="335648"/>
          </a:xfrm>
        </p:spPr>
        <p:txBody>
          <a:bodyPr>
            <a:normAutofit/>
          </a:bodyPr>
          <a:lstStyle>
            <a:lvl1pPr marL="0" indent="0">
              <a:spcBef>
                <a:spcPts val="600"/>
              </a:spcBef>
              <a:buNone/>
              <a:defRPr sz="1800"/>
            </a:lvl1pPr>
          </a:lstStyle>
          <a:p>
            <a:pPr lvl="0"/>
            <a:r>
              <a:rPr lang="en-GB" dirty="0"/>
              <a:t>Click to edit Master text styles</a:t>
            </a:r>
          </a:p>
          <a:p>
            <a:pPr lvl="0"/>
            <a:endParaRPr lang="en-GB" dirty="0"/>
          </a:p>
        </p:txBody>
      </p:sp>
      <p:sp>
        <p:nvSpPr>
          <p:cNvPr id="18" name="Text Placeholder 13">
            <a:extLst>
              <a:ext uri="{FF2B5EF4-FFF2-40B4-BE49-F238E27FC236}">
                <a16:creationId xmlns:a16="http://schemas.microsoft.com/office/drawing/2014/main" id="{4C1D3DF5-64C5-03A0-AD0F-11394010B873}"/>
              </a:ext>
            </a:extLst>
          </p:cNvPr>
          <p:cNvSpPr>
            <a:spLocks noGrp="1"/>
          </p:cNvSpPr>
          <p:nvPr>
            <p:ph type="body" sz="quarter" idx="17"/>
          </p:nvPr>
        </p:nvSpPr>
        <p:spPr>
          <a:xfrm>
            <a:off x="1783080" y="4398949"/>
            <a:ext cx="4244592" cy="335648"/>
          </a:xfrm>
        </p:spPr>
        <p:txBody>
          <a:bodyPr>
            <a:normAutofit/>
          </a:bodyPr>
          <a:lstStyle>
            <a:lvl1pPr marL="0" indent="0">
              <a:spcBef>
                <a:spcPts val="600"/>
              </a:spcBef>
              <a:buNone/>
              <a:defRPr sz="1400">
                <a:solidFill>
                  <a:srgbClr val="AAC5FB"/>
                </a:solidFill>
              </a:defRPr>
            </a:lvl1pPr>
          </a:lstStyle>
          <a:p>
            <a:pPr lvl="0"/>
            <a:r>
              <a:rPr lang="en-GB" dirty="0"/>
              <a:t>Click to edit Master text styles</a:t>
            </a:r>
          </a:p>
          <a:p>
            <a:pPr lvl="0"/>
            <a:endParaRPr lang="en-GB" dirty="0"/>
          </a:p>
        </p:txBody>
      </p:sp>
      <p:sp>
        <p:nvSpPr>
          <p:cNvPr id="19" name="Text Placeholder 13">
            <a:extLst>
              <a:ext uri="{FF2B5EF4-FFF2-40B4-BE49-F238E27FC236}">
                <a16:creationId xmlns:a16="http://schemas.microsoft.com/office/drawing/2014/main" id="{4C54D01F-BE04-F348-0B55-451F6C4BCF3E}"/>
              </a:ext>
            </a:extLst>
          </p:cNvPr>
          <p:cNvSpPr>
            <a:spLocks noGrp="1"/>
          </p:cNvSpPr>
          <p:nvPr>
            <p:ph type="body" sz="quarter" idx="18"/>
          </p:nvPr>
        </p:nvSpPr>
        <p:spPr>
          <a:xfrm>
            <a:off x="1783080" y="5255928"/>
            <a:ext cx="4244592" cy="335648"/>
          </a:xfrm>
        </p:spPr>
        <p:txBody>
          <a:bodyPr>
            <a:normAutofit/>
          </a:bodyPr>
          <a:lstStyle>
            <a:lvl1pPr marL="0" indent="0">
              <a:spcBef>
                <a:spcPts val="600"/>
              </a:spcBef>
              <a:buNone/>
              <a:defRPr sz="1800"/>
            </a:lvl1pPr>
          </a:lstStyle>
          <a:p>
            <a:pPr lvl="0"/>
            <a:r>
              <a:rPr lang="en-GB" dirty="0"/>
              <a:t>Click to edit Master text styles</a:t>
            </a:r>
          </a:p>
          <a:p>
            <a:pPr lvl="0"/>
            <a:endParaRPr lang="en-GB" dirty="0"/>
          </a:p>
        </p:txBody>
      </p:sp>
      <p:sp>
        <p:nvSpPr>
          <p:cNvPr id="20" name="Text Placeholder 13">
            <a:extLst>
              <a:ext uri="{FF2B5EF4-FFF2-40B4-BE49-F238E27FC236}">
                <a16:creationId xmlns:a16="http://schemas.microsoft.com/office/drawing/2014/main" id="{DD3BB0E1-B9A9-4A3F-07C3-F49EE51D62C5}"/>
              </a:ext>
            </a:extLst>
          </p:cNvPr>
          <p:cNvSpPr>
            <a:spLocks noGrp="1"/>
          </p:cNvSpPr>
          <p:nvPr>
            <p:ph type="body" sz="quarter" idx="19"/>
          </p:nvPr>
        </p:nvSpPr>
        <p:spPr>
          <a:xfrm>
            <a:off x="1783080" y="5631848"/>
            <a:ext cx="4244592" cy="335648"/>
          </a:xfrm>
        </p:spPr>
        <p:txBody>
          <a:bodyPr>
            <a:normAutofit/>
          </a:bodyPr>
          <a:lstStyle>
            <a:lvl1pPr marL="0" indent="0">
              <a:spcBef>
                <a:spcPts val="600"/>
              </a:spcBef>
              <a:buNone/>
              <a:defRPr sz="1400">
                <a:solidFill>
                  <a:srgbClr val="AAC5FB"/>
                </a:solidFill>
              </a:defRPr>
            </a:lvl1pPr>
          </a:lstStyle>
          <a:p>
            <a:pPr lvl="0"/>
            <a:r>
              <a:rPr lang="en-GB" dirty="0"/>
              <a:t>Click to edit Master text styles</a:t>
            </a:r>
          </a:p>
          <a:p>
            <a:pPr lvl="0"/>
            <a:endParaRPr lang="en-GB" dirty="0"/>
          </a:p>
        </p:txBody>
      </p:sp>
    </p:spTree>
    <p:extLst>
      <p:ext uri="{BB962C8B-B14F-4D97-AF65-F5344CB8AC3E}">
        <p14:creationId xmlns:p14="http://schemas.microsoft.com/office/powerpoint/2010/main" val="3452947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91A1-E3B6-7568-F6E0-4A93C1208B7E}"/>
              </a:ext>
            </a:extLst>
          </p:cNvPr>
          <p:cNvSpPr>
            <a:spLocks noGrp="1"/>
          </p:cNvSpPr>
          <p:nvPr>
            <p:ph type="title"/>
          </p:nvPr>
        </p:nvSpPr>
        <p:spPr/>
        <p:txBody>
          <a:bodyPr/>
          <a:lstStyle/>
          <a:p>
            <a:r>
              <a:rPr lang="en-GB"/>
              <a:t>Click to edit Master title style</a:t>
            </a:r>
            <a:endParaRPr lang="en-RO"/>
          </a:p>
        </p:txBody>
      </p:sp>
      <p:sp>
        <p:nvSpPr>
          <p:cNvPr id="4" name="Footer Placeholder 3">
            <a:extLst>
              <a:ext uri="{FF2B5EF4-FFF2-40B4-BE49-F238E27FC236}">
                <a16:creationId xmlns:a16="http://schemas.microsoft.com/office/drawing/2014/main" id="{81346886-918B-077A-B7A7-EDFDBB42AA69}"/>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E4FC3D13-2C81-99BD-B85C-738771232DDC}"/>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38484839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91A1-E3B6-7568-F6E0-4A93C1208B7E}"/>
              </a:ext>
            </a:extLst>
          </p:cNvPr>
          <p:cNvSpPr>
            <a:spLocks noGrp="1"/>
          </p:cNvSpPr>
          <p:nvPr>
            <p:ph type="title"/>
          </p:nvPr>
        </p:nvSpPr>
        <p:spPr/>
        <p:txBody>
          <a:bodyPr/>
          <a:lstStyle/>
          <a:p>
            <a:r>
              <a:rPr lang="en-GB"/>
              <a:t>Click to edit Master title style</a:t>
            </a:r>
            <a:endParaRPr lang="en-RO"/>
          </a:p>
        </p:txBody>
      </p:sp>
      <p:sp>
        <p:nvSpPr>
          <p:cNvPr id="4" name="Footer Placeholder 3">
            <a:extLst>
              <a:ext uri="{FF2B5EF4-FFF2-40B4-BE49-F238E27FC236}">
                <a16:creationId xmlns:a16="http://schemas.microsoft.com/office/drawing/2014/main" id="{81346886-918B-077A-B7A7-EDFDBB42AA69}"/>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E4FC3D13-2C81-99BD-B85C-738771232DDC}"/>
              </a:ext>
            </a:extLst>
          </p:cNvPr>
          <p:cNvSpPr>
            <a:spLocks noGrp="1"/>
          </p:cNvSpPr>
          <p:nvPr>
            <p:ph type="sldNum" sz="quarter" idx="12"/>
          </p:nvPr>
        </p:nvSpPr>
        <p:spPr/>
        <p:txBody>
          <a:bodyPr/>
          <a:lstStyle/>
          <a:p>
            <a:fld id="{AECEDC35-E724-5D4C-A298-0FB74BC43448}" type="slidenum">
              <a:rPr lang="en-RO" smtClean="0"/>
              <a:t>‹#›</a:t>
            </a:fld>
            <a:endParaRPr lang="en-RO"/>
          </a:p>
        </p:txBody>
      </p:sp>
      <p:pic>
        <p:nvPicPr>
          <p:cNvPr id="3" name="Picture 2" descr="Shape&#10;&#10;Description automatically generated">
            <a:extLst>
              <a:ext uri="{FF2B5EF4-FFF2-40B4-BE49-F238E27FC236}">
                <a16:creationId xmlns:a16="http://schemas.microsoft.com/office/drawing/2014/main" id="{9C4E8399-9230-26CC-3BA4-CFA40CF3BEBA}"/>
              </a:ext>
            </a:extLst>
          </p:cNvPr>
          <p:cNvPicPr>
            <a:picLocks noChangeAspect="1"/>
          </p:cNvPicPr>
          <p:nvPr userDrawn="1"/>
        </p:nvPicPr>
        <p:blipFill>
          <a:blip r:embed="rId2">
            <a:alphaModFix amt="90000"/>
          </a:blip>
          <a:stretch>
            <a:fillRect/>
          </a:stretch>
        </p:blipFill>
        <p:spPr>
          <a:xfrm>
            <a:off x="8304589" y="2189554"/>
            <a:ext cx="8921313" cy="8921313"/>
          </a:xfrm>
          <a:prstGeom prst="rect">
            <a:avLst/>
          </a:prstGeom>
        </p:spPr>
      </p:pic>
    </p:spTree>
    <p:extLst>
      <p:ext uri="{BB962C8B-B14F-4D97-AF65-F5344CB8AC3E}">
        <p14:creationId xmlns:p14="http://schemas.microsoft.com/office/powerpoint/2010/main" val="2053834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A3BD22-AD15-D16B-E342-202AC7E63321}"/>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A54C6493-07FA-15FB-A549-A498DAB9E318}"/>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25331683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3_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A3BD22-AD15-D16B-E342-202AC7E63321}"/>
              </a:ext>
            </a:extLst>
          </p:cNvPr>
          <p:cNvSpPr>
            <a:spLocks noGrp="1"/>
          </p:cNvSpPr>
          <p:nvPr>
            <p:ph type="ftr" sz="quarter" idx="11"/>
          </p:nvPr>
        </p:nvSpPr>
        <p:spPr/>
        <p:txBody>
          <a:bodyPr/>
          <a:lstStyle/>
          <a:p>
            <a:endParaRPr lang="en-RO"/>
          </a:p>
        </p:txBody>
      </p:sp>
      <p:sp>
        <p:nvSpPr>
          <p:cNvPr id="4" name="Slide Number Placeholder 3">
            <a:extLst>
              <a:ext uri="{FF2B5EF4-FFF2-40B4-BE49-F238E27FC236}">
                <a16:creationId xmlns:a16="http://schemas.microsoft.com/office/drawing/2014/main" id="{A54C6493-07FA-15FB-A549-A498DAB9E318}"/>
              </a:ext>
            </a:extLst>
          </p:cNvPr>
          <p:cNvSpPr>
            <a:spLocks noGrp="1"/>
          </p:cNvSpPr>
          <p:nvPr>
            <p:ph type="sldNum" sz="quarter" idx="12"/>
          </p:nvPr>
        </p:nvSpPr>
        <p:spPr/>
        <p:txBody>
          <a:bodyPr/>
          <a:lstStyle/>
          <a:p>
            <a:fld id="{AECEDC35-E724-5D4C-A298-0FB74BC43448}" type="slidenum">
              <a:rPr lang="en-RO" smtClean="0"/>
              <a:t>‹#›</a:t>
            </a:fld>
            <a:endParaRPr lang="en-RO"/>
          </a:p>
        </p:txBody>
      </p:sp>
      <p:pic>
        <p:nvPicPr>
          <p:cNvPr id="2" name="Picture 1" descr="Shape&#10;&#10;Description automatically generated">
            <a:extLst>
              <a:ext uri="{FF2B5EF4-FFF2-40B4-BE49-F238E27FC236}">
                <a16:creationId xmlns:a16="http://schemas.microsoft.com/office/drawing/2014/main" id="{39B79029-4A7B-943A-50D9-47FE37D7F3E1}"/>
              </a:ext>
            </a:extLst>
          </p:cNvPr>
          <p:cNvPicPr>
            <a:picLocks noChangeAspect="1"/>
          </p:cNvPicPr>
          <p:nvPr userDrawn="1"/>
        </p:nvPicPr>
        <p:blipFill>
          <a:blip r:embed="rId2">
            <a:alphaModFix amt="90000"/>
          </a:blip>
          <a:stretch>
            <a:fillRect/>
          </a:stretch>
        </p:blipFill>
        <p:spPr>
          <a:xfrm>
            <a:off x="8304589" y="2189554"/>
            <a:ext cx="8921313" cy="8921313"/>
          </a:xfrm>
          <a:prstGeom prst="rect">
            <a:avLst/>
          </a:prstGeom>
        </p:spPr>
      </p:pic>
    </p:spTree>
    <p:extLst>
      <p:ext uri="{BB962C8B-B14F-4D97-AF65-F5344CB8AC3E}">
        <p14:creationId xmlns:p14="http://schemas.microsoft.com/office/powerpoint/2010/main" val="37792038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BC2E2-AEB6-57B7-FB7B-4E18D1A1A00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Content Placeholder 2">
            <a:extLst>
              <a:ext uri="{FF2B5EF4-FFF2-40B4-BE49-F238E27FC236}">
                <a16:creationId xmlns:a16="http://schemas.microsoft.com/office/drawing/2014/main" id="{89F8DCF6-908A-98EE-4F35-17833FB4D3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Text Placeholder 3">
            <a:extLst>
              <a:ext uri="{FF2B5EF4-FFF2-40B4-BE49-F238E27FC236}">
                <a16:creationId xmlns:a16="http://schemas.microsoft.com/office/drawing/2014/main" id="{112B7C2E-81F4-B5AA-6F86-C99FCE724A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85DA3278-71CD-C359-20FC-21F29A1FAC06}"/>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49FF1860-08E5-EAE5-E9B0-BC9D1D029F6C}"/>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642251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3583-92D1-C2AD-D64B-0BA9E276C3C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RO"/>
          </a:p>
        </p:txBody>
      </p:sp>
      <p:sp>
        <p:nvSpPr>
          <p:cNvPr id="3" name="Picture Placeholder 2">
            <a:extLst>
              <a:ext uri="{FF2B5EF4-FFF2-40B4-BE49-F238E27FC236}">
                <a16:creationId xmlns:a16="http://schemas.microsoft.com/office/drawing/2014/main" id="{DC5BE548-3FD0-0CD8-B3C4-4BF3CE2773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RO"/>
          </a:p>
        </p:txBody>
      </p:sp>
      <p:sp>
        <p:nvSpPr>
          <p:cNvPr id="4" name="Text Placeholder 3">
            <a:extLst>
              <a:ext uri="{FF2B5EF4-FFF2-40B4-BE49-F238E27FC236}">
                <a16:creationId xmlns:a16="http://schemas.microsoft.com/office/drawing/2014/main" id="{2AC0AEC5-C5DA-C73D-8F6D-40CC589345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a:extLst>
              <a:ext uri="{FF2B5EF4-FFF2-40B4-BE49-F238E27FC236}">
                <a16:creationId xmlns:a16="http://schemas.microsoft.com/office/drawing/2014/main" id="{93CE2006-42FF-A132-277C-50647FB02DA9}"/>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B5F414A8-5947-C2A0-BACE-04B8C92DC875}"/>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10244332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6BA75-928B-F3E8-C21A-EBBB172C738B}"/>
              </a:ext>
            </a:extLst>
          </p:cNvPr>
          <p:cNvSpPr>
            <a:spLocks noGrp="1"/>
          </p:cNvSpPr>
          <p:nvPr>
            <p:ph type="title"/>
          </p:nvPr>
        </p:nvSpPr>
        <p:spPr/>
        <p:txBody>
          <a:bodyPr/>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0AA8E706-93BE-1829-9378-65E6A0A68F1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Footer Placeholder 4">
            <a:extLst>
              <a:ext uri="{FF2B5EF4-FFF2-40B4-BE49-F238E27FC236}">
                <a16:creationId xmlns:a16="http://schemas.microsoft.com/office/drawing/2014/main" id="{EE19E7B7-253C-7EB0-68E0-30B8D8A3EFF4}"/>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92C91712-D04E-80A8-A414-4F0C74FE365A}"/>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223501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BAEFB8-915F-BCA2-DFB4-744A8487175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RO"/>
          </a:p>
        </p:txBody>
      </p:sp>
      <p:sp>
        <p:nvSpPr>
          <p:cNvPr id="3" name="Vertical Text Placeholder 2">
            <a:extLst>
              <a:ext uri="{FF2B5EF4-FFF2-40B4-BE49-F238E27FC236}">
                <a16:creationId xmlns:a16="http://schemas.microsoft.com/office/drawing/2014/main" id="{57DCFC7D-1FAF-1890-9CE0-DB0CCCD55E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Footer Placeholder 4">
            <a:extLst>
              <a:ext uri="{FF2B5EF4-FFF2-40B4-BE49-F238E27FC236}">
                <a16:creationId xmlns:a16="http://schemas.microsoft.com/office/drawing/2014/main" id="{A187BBA8-4A8A-101E-10F7-ACAE45DB1959}"/>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D9F5C710-78C9-E423-0C69-8996AFAD2D38}"/>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16762211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Blank">
    <p:bg>
      <p:bgPr>
        <a:solidFill>
          <a:schemeClr val="bg1"/>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A3BD22-AD15-D16B-E342-202AC7E63321}"/>
              </a:ext>
            </a:extLst>
          </p:cNvPr>
          <p:cNvSpPr>
            <a:spLocks noGrp="1"/>
          </p:cNvSpPr>
          <p:nvPr>
            <p:ph type="ftr" sz="quarter" idx="11"/>
          </p:nvPr>
        </p:nvSpPr>
        <p:spPr/>
        <p:txBody>
          <a:bodyPr/>
          <a:lstStyle>
            <a:lvl1pPr>
              <a:defRPr>
                <a:solidFill>
                  <a:schemeClr val="accent2"/>
                </a:solidFill>
              </a:defRPr>
            </a:lvl1pPr>
          </a:lstStyle>
          <a:p>
            <a:endParaRPr lang="en-RO" dirty="0"/>
          </a:p>
        </p:txBody>
      </p:sp>
      <p:sp>
        <p:nvSpPr>
          <p:cNvPr id="4" name="Slide Number Placeholder 3">
            <a:extLst>
              <a:ext uri="{FF2B5EF4-FFF2-40B4-BE49-F238E27FC236}">
                <a16:creationId xmlns:a16="http://schemas.microsoft.com/office/drawing/2014/main" id="{A54C6493-07FA-15FB-A549-A498DAB9E318}"/>
              </a:ext>
            </a:extLst>
          </p:cNvPr>
          <p:cNvSpPr>
            <a:spLocks noGrp="1"/>
          </p:cNvSpPr>
          <p:nvPr>
            <p:ph type="sldNum" sz="quarter" idx="12"/>
          </p:nvPr>
        </p:nvSpPr>
        <p:spPr/>
        <p:txBody>
          <a:bodyPr/>
          <a:lstStyle>
            <a:lvl1pPr>
              <a:defRPr>
                <a:solidFill>
                  <a:schemeClr val="accent2"/>
                </a:solidFill>
              </a:defRPr>
            </a:lvl1pPr>
          </a:lstStyle>
          <a:p>
            <a:fld id="{AECEDC35-E724-5D4C-A298-0FB74BC43448}" type="slidenum">
              <a:rPr lang="en-RO" smtClean="0"/>
              <a:pPr/>
              <a:t>‹#›</a:t>
            </a:fld>
            <a:endParaRPr lang="en-RO" dirty="0"/>
          </a:p>
        </p:txBody>
      </p:sp>
      <p:sp>
        <p:nvSpPr>
          <p:cNvPr id="5" name="Subtitle 2">
            <a:extLst>
              <a:ext uri="{FF2B5EF4-FFF2-40B4-BE49-F238E27FC236}">
                <a16:creationId xmlns:a16="http://schemas.microsoft.com/office/drawing/2014/main" id="{8AD09FDA-A1F6-99A6-1007-6BC14623EFC2}"/>
              </a:ext>
            </a:extLst>
          </p:cNvPr>
          <p:cNvSpPr>
            <a:spLocks noGrp="1"/>
          </p:cNvSpPr>
          <p:nvPr>
            <p:ph type="subTitle" idx="1" hasCustomPrompt="1"/>
          </p:nvPr>
        </p:nvSpPr>
        <p:spPr>
          <a:xfrm>
            <a:off x="762095" y="3856737"/>
            <a:ext cx="8339328" cy="288131"/>
          </a:xfrm>
          <a:prstGeom prst="rect">
            <a:avLst/>
          </a:prstGeom>
        </p:spPr>
        <p:txBody>
          <a:bodyPr lIns="91420" tIns="45710" rIns="91420" bIns="45710" anchor="b" anchorCtr="0">
            <a:noAutofit/>
          </a:bodyPr>
          <a:lstStyle>
            <a:lvl1pPr marL="0" indent="0" algn="l">
              <a:buNone/>
              <a:defRPr sz="1350" b="0" i="0">
                <a:solidFill>
                  <a:schemeClr val="bg2">
                    <a:lumMod val="50000"/>
                  </a:schemeClr>
                </a:solidFill>
                <a:latin typeface=""/>
                <a:cs typeface=""/>
              </a:defRPr>
            </a:lvl1pPr>
            <a:lvl2pPr marL="342848" indent="0" algn="ctr">
              <a:buNone/>
              <a:defRPr>
                <a:solidFill>
                  <a:schemeClr val="tx1">
                    <a:tint val="75000"/>
                  </a:schemeClr>
                </a:solidFill>
              </a:defRPr>
            </a:lvl2pPr>
            <a:lvl3pPr marL="685703" indent="0" algn="ctr">
              <a:buNone/>
              <a:defRPr>
                <a:solidFill>
                  <a:schemeClr val="tx1">
                    <a:tint val="75000"/>
                  </a:schemeClr>
                </a:solidFill>
              </a:defRPr>
            </a:lvl3pPr>
            <a:lvl4pPr marL="1028553" indent="0" algn="ctr">
              <a:buNone/>
              <a:defRPr>
                <a:solidFill>
                  <a:schemeClr val="tx1">
                    <a:tint val="75000"/>
                  </a:schemeClr>
                </a:solidFill>
              </a:defRPr>
            </a:lvl4pPr>
            <a:lvl5pPr marL="1371407" indent="0" algn="ctr">
              <a:buNone/>
              <a:defRPr>
                <a:solidFill>
                  <a:schemeClr val="tx1">
                    <a:tint val="75000"/>
                  </a:schemeClr>
                </a:solidFill>
              </a:defRPr>
            </a:lvl5pPr>
            <a:lvl6pPr marL="1714254" indent="0" algn="ctr">
              <a:buNone/>
              <a:defRPr>
                <a:solidFill>
                  <a:schemeClr val="tx1">
                    <a:tint val="75000"/>
                  </a:schemeClr>
                </a:solidFill>
              </a:defRPr>
            </a:lvl6pPr>
            <a:lvl7pPr marL="2057110" indent="0" algn="ctr">
              <a:buNone/>
              <a:defRPr>
                <a:solidFill>
                  <a:schemeClr val="tx1">
                    <a:tint val="75000"/>
                  </a:schemeClr>
                </a:solidFill>
              </a:defRPr>
            </a:lvl7pPr>
            <a:lvl8pPr marL="2399960" indent="0" algn="ctr">
              <a:buNone/>
              <a:defRPr>
                <a:solidFill>
                  <a:schemeClr val="tx1">
                    <a:tint val="75000"/>
                  </a:schemeClr>
                </a:solidFill>
              </a:defRPr>
            </a:lvl8pPr>
            <a:lvl9pPr marL="2742814" indent="0" algn="ctr">
              <a:buNone/>
              <a:defRPr>
                <a:solidFill>
                  <a:schemeClr val="tx1">
                    <a:tint val="75000"/>
                  </a:schemeClr>
                </a:solidFill>
              </a:defRPr>
            </a:lvl9pPr>
          </a:lstStyle>
          <a:p>
            <a:r>
              <a:rPr lang="en-GB" dirty="0"/>
              <a:t>Speaker Name</a:t>
            </a:r>
            <a:endParaRPr lang="en-US" dirty="0"/>
          </a:p>
        </p:txBody>
      </p:sp>
      <p:sp>
        <p:nvSpPr>
          <p:cNvPr id="6" name="Text Placeholder 38">
            <a:extLst>
              <a:ext uri="{FF2B5EF4-FFF2-40B4-BE49-F238E27FC236}">
                <a16:creationId xmlns:a16="http://schemas.microsoft.com/office/drawing/2014/main" id="{93F5CA90-CBAC-F69F-4E19-E920FAA84BB2}"/>
              </a:ext>
            </a:extLst>
          </p:cNvPr>
          <p:cNvSpPr>
            <a:spLocks noGrp="1"/>
          </p:cNvSpPr>
          <p:nvPr>
            <p:ph type="body" sz="quarter" idx="13" hasCustomPrompt="1"/>
          </p:nvPr>
        </p:nvSpPr>
        <p:spPr>
          <a:xfrm>
            <a:off x="762095" y="4155300"/>
            <a:ext cx="8339328" cy="288131"/>
          </a:xfrm>
          <a:prstGeom prst="rect">
            <a:avLst/>
          </a:prstGeom>
        </p:spPr>
        <p:txBody>
          <a:bodyPr lIns="91420" tIns="45710" rIns="91420" bIns="45710"/>
          <a:lstStyle>
            <a:lvl1pPr marL="0" indent="0" algn="l">
              <a:buFontTx/>
              <a:buNone/>
              <a:defRPr lang="en-US" sz="1350" b="0" i="0" kern="1200" dirty="0" smtClean="0">
                <a:solidFill>
                  <a:schemeClr val="bg2">
                    <a:lumMod val="50000"/>
                  </a:schemeClr>
                </a:solidFill>
                <a:latin typeface=""/>
                <a:ea typeface="+mn-ea"/>
                <a:cs typeface=""/>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7" name="Text Placeholder 40">
            <a:extLst>
              <a:ext uri="{FF2B5EF4-FFF2-40B4-BE49-F238E27FC236}">
                <a16:creationId xmlns:a16="http://schemas.microsoft.com/office/drawing/2014/main" id="{925ABF74-51CC-5384-84E4-A5893EB5EE8E}"/>
              </a:ext>
            </a:extLst>
          </p:cNvPr>
          <p:cNvSpPr>
            <a:spLocks noGrp="1"/>
          </p:cNvSpPr>
          <p:nvPr>
            <p:ph type="body" sz="quarter" idx="14" hasCustomPrompt="1"/>
          </p:nvPr>
        </p:nvSpPr>
        <p:spPr>
          <a:xfrm>
            <a:off x="762095" y="4453863"/>
            <a:ext cx="8339328" cy="288131"/>
          </a:xfrm>
          <a:prstGeom prst="rect">
            <a:avLst/>
          </a:prstGeom>
        </p:spPr>
        <p:txBody>
          <a:bodyPr lIns="91420" tIns="45710" rIns="91420" bIns="45710"/>
          <a:lstStyle>
            <a:lvl1pPr marL="0" indent="0" algn="l">
              <a:buFontTx/>
              <a:buNone/>
              <a:defRPr lang="en-US" sz="1350" b="0" i="0" kern="1200" dirty="0" smtClean="0">
                <a:solidFill>
                  <a:schemeClr val="bg2">
                    <a:lumMod val="50000"/>
                  </a:schemeClr>
                </a:solidFill>
                <a:latin typeface=""/>
                <a:ea typeface="+mn-ea"/>
                <a:cs typeface=""/>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8" name="Text Placeholder 2">
            <a:extLst>
              <a:ext uri="{FF2B5EF4-FFF2-40B4-BE49-F238E27FC236}">
                <a16:creationId xmlns:a16="http://schemas.microsoft.com/office/drawing/2014/main" id="{0448F1E1-2E46-5E76-F639-A9A023A80430}"/>
              </a:ext>
            </a:extLst>
          </p:cNvPr>
          <p:cNvSpPr>
            <a:spLocks noGrp="1"/>
          </p:cNvSpPr>
          <p:nvPr>
            <p:ph type="body" sz="quarter" idx="15" hasCustomPrompt="1"/>
          </p:nvPr>
        </p:nvSpPr>
        <p:spPr>
          <a:xfrm>
            <a:off x="762095" y="3128682"/>
            <a:ext cx="8339328" cy="299001"/>
          </a:xfrm>
          <a:prstGeom prst="rect">
            <a:avLst/>
          </a:prstGeom>
        </p:spPr>
        <p:txBody>
          <a:bodyPr lIns="91420" tIns="45710" rIns="91420" bIns="45710">
            <a:noAutofit/>
          </a:bodyPr>
          <a:lstStyle>
            <a:lvl1pPr marL="0" indent="0">
              <a:spcBef>
                <a:spcPts val="600"/>
              </a:spcBef>
              <a:buFont typeface="Arial" panose="020B0604020202020204" pitchFamily="34" charset="0"/>
              <a:buNone/>
              <a:defRPr sz="2100" b="0" i="0" baseline="0">
                <a:solidFill>
                  <a:srgbClr val="FF7442"/>
                </a:solidFill>
                <a:latin typeface=""/>
                <a:cs typeface=""/>
              </a:defRPr>
            </a:lvl1pPr>
            <a:lvl2pPr marL="304774" indent="0">
              <a:buNone/>
              <a:defRPr/>
            </a:lvl2pPr>
            <a:lvl3pPr marL="427391" indent="0">
              <a:buNone/>
              <a:defRPr/>
            </a:lvl3pPr>
            <a:lvl4pPr marL="516681" indent="0">
              <a:buNone/>
              <a:defRPr/>
            </a:lvl4pPr>
            <a:lvl5pPr marL="601206" indent="0">
              <a:buNone/>
              <a:defRPr/>
            </a:lvl5pPr>
          </a:lstStyle>
          <a:p>
            <a:pPr lvl="0"/>
            <a:r>
              <a:rPr lang="en-GB" dirty="0"/>
              <a:t>Subtitle Goes Here</a:t>
            </a:r>
          </a:p>
        </p:txBody>
      </p:sp>
      <p:sp>
        <p:nvSpPr>
          <p:cNvPr id="9" name="Title 1">
            <a:extLst>
              <a:ext uri="{FF2B5EF4-FFF2-40B4-BE49-F238E27FC236}">
                <a16:creationId xmlns:a16="http://schemas.microsoft.com/office/drawing/2014/main" id="{4AFB3D7A-A3AD-0D3D-82D0-2FBA4BA0E8CF}"/>
              </a:ext>
            </a:extLst>
          </p:cNvPr>
          <p:cNvSpPr>
            <a:spLocks noGrp="1"/>
          </p:cNvSpPr>
          <p:nvPr>
            <p:ph type="ctrTitle" hasCustomPrompt="1"/>
          </p:nvPr>
        </p:nvSpPr>
        <p:spPr>
          <a:xfrm>
            <a:off x="762097" y="2472167"/>
            <a:ext cx="8340152" cy="644730"/>
          </a:xfrm>
          <a:prstGeom prst="rect">
            <a:avLst/>
          </a:prstGeom>
        </p:spPr>
        <p:txBody>
          <a:bodyPr anchor="b">
            <a:normAutofit/>
          </a:bodyPr>
          <a:lstStyle>
            <a:lvl1pPr marL="0" indent="0" algn="l">
              <a:lnSpc>
                <a:spcPct val="90000"/>
              </a:lnSpc>
              <a:buFont typeface="Arial" panose="020B0604020202020204" pitchFamily="34" charset="0"/>
              <a:buNone/>
              <a:defRPr sz="4000" b="1" i="0" spc="0" baseline="0">
                <a:solidFill>
                  <a:srgbClr val="EE5007"/>
                </a:solidFill>
                <a:latin typeface=""/>
                <a:cs typeface=""/>
              </a:defRPr>
            </a:lvl1pPr>
          </a:lstStyle>
          <a:p>
            <a:r>
              <a:rPr lang="en-GB" dirty="0"/>
              <a:t>Presentation Title Goes Here</a:t>
            </a:r>
            <a:endParaRPr lang="en-US" dirty="0"/>
          </a:p>
        </p:txBody>
      </p:sp>
      <p:pic>
        <p:nvPicPr>
          <p:cNvPr id="2" name="Picture 1" descr="Shape&#10;&#10;Description automatically generated">
            <a:extLst>
              <a:ext uri="{FF2B5EF4-FFF2-40B4-BE49-F238E27FC236}">
                <a16:creationId xmlns:a16="http://schemas.microsoft.com/office/drawing/2014/main" id="{382E001F-3F85-1BB2-3195-DCDC268D7B4D}"/>
              </a:ext>
            </a:extLst>
          </p:cNvPr>
          <p:cNvPicPr>
            <a:picLocks noChangeAspect="1"/>
          </p:cNvPicPr>
          <p:nvPr userDrawn="1"/>
        </p:nvPicPr>
        <p:blipFill>
          <a:blip r:embed="rId2">
            <a:alphaModFix amt="90000"/>
          </a:blip>
          <a:stretch>
            <a:fillRect/>
          </a:stretch>
        </p:blipFill>
        <p:spPr>
          <a:xfrm>
            <a:off x="8304589" y="2189554"/>
            <a:ext cx="8921313" cy="8921313"/>
          </a:xfrm>
          <a:prstGeom prst="rect">
            <a:avLst/>
          </a:prstGeom>
        </p:spPr>
      </p:pic>
    </p:spTree>
    <p:extLst>
      <p:ext uri="{BB962C8B-B14F-4D97-AF65-F5344CB8AC3E}">
        <p14:creationId xmlns:p14="http://schemas.microsoft.com/office/powerpoint/2010/main" val="32256563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bg>
      <p:bgPr>
        <a:solidFill>
          <a:srgbClr val="03153A"/>
        </a:solidFill>
        <a:effectLst/>
      </p:bgPr>
    </p:bg>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DA3BD22-AD15-D16B-E342-202AC7E63321}"/>
              </a:ext>
            </a:extLst>
          </p:cNvPr>
          <p:cNvSpPr>
            <a:spLocks noGrp="1"/>
          </p:cNvSpPr>
          <p:nvPr>
            <p:ph type="ftr" sz="quarter" idx="11"/>
          </p:nvPr>
        </p:nvSpPr>
        <p:spPr/>
        <p:txBody>
          <a:bodyPr/>
          <a:lstStyle/>
          <a:p>
            <a:endParaRPr lang="en-RO" dirty="0"/>
          </a:p>
        </p:txBody>
      </p:sp>
      <p:sp>
        <p:nvSpPr>
          <p:cNvPr id="4" name="Slide Number Placeholder 3">
            <a:extLst>
              <a:ext uri="{FF2B5EF4-FFF2-40B4-BE49-F238E27FC236}">
                <a16:creationId xmlns:a16="http://schemas.microsoft.com/office/drawing/2014/main" id="{A54C6493-07FA-15FB-A549-A498DAB9E318}"/>
              </a:ext>
            </a:extLst>
          </p:cNvPr>
          <p:cNvSpPr>
            <a:spLocks noGrp="1"/>
          </p:cNvSpPr>
          <p:nvPr>
            <p:ph type="sldNum" sz="quarter" idx="12"/>
          </p:nvPr>
        </p:nvSpPr>
        <p:spPr/>
        <p:txBody>
          <a:bodyPr/>
          <a:lstStyle/>
          <a:p>
            <a:fld id="{AECEDC35-E724-5D4C-A298-0FB74BC43448}" type="slidenum">
              <a:rPr lang="en-RO" smtClean="0"/>
              <a:t>‹#›</a:t>
            </a:fld>
            <a:endParaRPr lang="en-RO"/>
          </a:p>
        </p:txBody>
      </p:sp>
      <p:sp>
        <p:nvSpPr>
          <p:cNvPr id="5" name="Subtitle 2">
            <a:extLst>
              <a:ext uri="{FF2B5EF4-FFF2-40B4-BE49-F238E27FC236}">
                <a16:creationId xmlns:a16="http://schemas.microsoft.com/office/drawing/2014/main" id="{8AD09FDA-A1F6-99A6-1007-6BC14623EFC2}"/>
              </a:ext>
            </a:extLst>
          </p:cNvPr>
          <p:cNvSpPr>
            <a:spLocks noGrp="1"/>
          </p:cNvSpPr>
          <p:nvPr>
            <p:ph type="subTitle" idx="1" hasCustomPrompt="1"/>
          </p:nvPr>
        </p:nvSpPr>
        <p:spPr>
          <a:xfrm>
            <a:off x="762095" y="3856737"/>
            <a:ext cx="8339328" cy="288131"/>
          </a:xfrm>
          <a:prstGeom prst="rect">
            <a:avLst/>
          </a:prstGeom>
        </p:spPr>
        <p:txBody>
          <a:bodyPr lIns="91420" tIns="45710" rIns="91420" bIns="45710" anchor="b" anchorCtr="0">
            <a:noAutofit/>
          </a:bodyPr>
          <a:lstStyle>
            <a:lvl1pPr marL="0" indent="0" algn="l">
              <a:buNone/>
              <a:defRPr sz="1350" b="0" i="0">
                <a:solidFill>
                  <a:srgbClr val="FB9E70"/>
                </a:solidFill>
                <a:latin typeface=""/>
                <a:cs typeface=""/>
              </a:defRPr>
            </a:lvl1pPr>
            <a:lvl2pPr marL="342848" indent="0" algn="ctr">
              <a:buNone/>
              <a:defRPr>
                <a:solidFill>
                  <a:schemeClr val="tx1">
                    <a:tint val="75000"/>
                  </a:schemeClr>
                </a:solidFill>
              </a:defRPr>
            </a:lvl2pPr>
            <a:lvl3pPr marL="685703" indent="0" algn="ctr">
              <a:buNone/>
              <a:defRPr>
                <a:solidFill>
                  <a:schemeClr val="tx1">
                    <a:tint val="75000"/>
                  </a:schemeClr>
                </a:solidFill>
              </a:defRPr>
            </a:lvl3pPr>
            <a:lvl4pPr marL="1028553" indent="0" algn="ctr">
              <a:buNone/>
              <a:defRPr>
                <a:solidFill>
                  <a:schemeClr val="tx1">
                    <a:tint val="75000"/>
                  </a:schemeClr>
                </a:solidFill>
              </a:defRPr>
            </a:lvl4pPr>
            <a:lvl5pPr marL="1371407" indent="0" algn="ctr">
              <a:buNone/>
              <a:defRPr>
                <a:solidFill>
                  <a:schemeClr val="tx1">
                    <a:tint val="75000"/>
                  </a:schemeClr>
                </a:solidFill>
              </a:defRPr>
            </a:lvl5pPr>
            <a:lvl6pPr marL="1714254" indent="0" algn="ctr">
              <a:buNone/>
              <a:defRPr>
                <a:solidFill>
                  <a:schemeClr val="tx1">
                    <a:tint val="75000"/>
                  </a:schemeClr>
                </a:solidFill>
              </a:defRPr>
            </a:lvl6pPr>
            <a:lvl7pPr marL="2057110" indent="0" algn="ctr">
              <a:buNone/>
              <a:defRPr>
                <a:solidFill>
                  <a:schemeClr val="tx1">
                    <a:tint val="75000"/>
                  </a:schemeClr>
                </a:solidFill>
              </a:defRPr>
            </a:lvl7pPr>
            <a:lvl8pPr marL="2399960" indent="0" algn="ctr">
              <a:buNone/>
              <a:defRPr>
                <a:solidFill>
                  <a:schemeClr val="tx1">
                    <a:tint val="75000"/>
                  </a:schemeClr>
                </a:solidFill>
              </a:defRPr>
            </a:lvl8pPr>
            <a:lvl9pPr marL="2742814" indent="0" algn="ctr">
              <a:buNone/>
              <a:defRPr>
                <a:solidFill>
                  <a:schemeClr val="tx1">
                    <a:tint val="75000"/>
                  </a:schemeClr>
                </a:solidFill>
              </a:defRPr>
            </a:lvl9pPr>
          </a:lstStyle>
          <a:p>
            <a:r>
              <a:rPr lang="en-GB" dirty="0"/>
              <a:t>Speaker Name</a:t>
            </a:r>
            <a:endParaRPr lang="en-US" dirty="0"/>
          </a:p>
        </p:txBody>
      </p:sp>
      <p:sp>
        <p:nvSpPr>
          <p:cNvPr id="6" name="Text Placeholder 38">
            <a:extLst>
              <a:ext uri="{FF2B5EF4-FFF2-40B4-BE49-F238E27FC236}">
                <a16:creationId xmlns:a16="http://schemas.microsoft.com/office/drawing/2014/main" id="{93F5CA90-CBAC-F69F-4E19-E920FAA84BB2}"/>
              </a:ext>
            </a:extLst>
          </p:cNvPr>
          <p:cNvSpPr>
            <a:spLocks noGrp="1"/>
          </p:cNvSpPr>
          <p:nvPr>
            <p:ph type="body" sz="quarter" idx="13" hasCustomPrompt="1"/>
          </p:nvPr>
        </p:nvSpPr>
        <p:spPr>
          <a:xfrm>
            <a:off x="762095" y="4155300"/>
            <a:ext cx="8339328" cy="288131"/>
          </a:xfrm>
          <a:prstGeom prst="rect">
            <a:avLst/>
          </a:prstGeom>
        </p:spPr>
        <p:txBody>
          <a:bodyPr lIns="91420" tIns="45710" rIns="91420" bIns="45710"/>
          <a:lstStyle>
            <a:lvl1pPr marL="0" indent="0" algn="l">
              <a:buFontTx/>
              <a:buNone/>
              <a:defRPr lang="en-US" sz="1350" b="0" i="0" kern="1200" dirty="0" smtClean="0">
                <a:solidFill>
                  <a:srgbClr val="FB9E70"/>
                </a:solidFill>
                <a:latin typeface=""/>
                <a:ea typeface="+mn-ea"/>
                <a:cs typeface=""/>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Speaker Title</a:t>
            </a:r>
          </a:p>
        </p:txBody>
      </p:sp>
      <p:sp>
        <p:nvSpPr>
          <p:cNvPr id="7" name="Text Placeholder 40">
            <a:extLst>
              <a:ext uri="{FF2B5EF4-FFF2-40B4-BE49-F238E27FC236}">
                <a16:creationId xmlns:a16="http://schemas.microsoft.com/office/drawing/2014/main" id="{925ABF74-51CC-5384-84E4-A5893EB5EE8E}"/>
              </a:ext>
            </a:extLst>
          </p:cNvPr>
          <p:cNvSpPr>
            <a:spLocks noGrp="1"/>
          </p:cNvSpPr>
          <p:nvPr>
            <p:ph type="body" sz="quarter" idx="14" hasCustomPrompt="1"/>
          </p:nvPr>
        </p:nvSpPr>
        <p:spPr>
          <a:xfrm>
            <a:off x="762095" y="4453863"/>
            <a:ext cx="8339328" cy="288131"/>
          </a:xfrm>
          <a:prstGeom prst="rect">
            <a:avLst/>
          </a:prstGeom>
        </p:spPr>
        <p:txBody>
          <a:bodyPr lIns="91420" tIns="45710" rIns="91420" bIns="45710"/>
          <a:lstStyle>
            <a:lvl1pPr marL="0" indent="0" algn="l">
              <a:buFontTx/>
              <a:buNone/>
              <a:defRPr lang="en-US" sz="1350" b="0" i="0" kern="1200" dirty="0" smtClean="0">
                <a:solidFill>
                  <a:srgbClr val="FB9E70"/>
                </a:solidFill>
                <a:latin typeface=""/>
                <a:ea typeface="+mn-ea"/>
                <a:cs typeface=""/>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GB" dirty="0"/>
              <a:t>Date</a:t>
            </a:r>
          </a:p>
        </p:txBody>
      </p:sp>
      <p:sp>
        <p:nvSpPr>
          <p:cNvPr id="8" name="Text Placeholder 2">
            <a:extLst>
              <a:ext uri="{FF2B5EF4-FFF2-40B4-BE49-F238E27FC236}">
                <a16:creationId xmlns:a16="http://schemas.microsoft.com/office/drawing/2014/main" id="{0448F1E1-2E46-5E76-F639-A9A023A80430}"/>
              </a:ext>
            </a:extLst>
          </p:cNvPr>
          <p:cNvSpPr>
            <a:spLocks noGrp="1"/>
          </p:cNvSpPr>
          <p:nvPr>
            <p:ph type="body" sz="quarter" idx="15" hasCustomPrompt="1"/>
          </p:nvPr>
        </p:nvSpPr>
        <p:spPr>
          <a:xfrm>
            <a:off x="762095" y="3128682"/>
            <a:ext cx="8339328" cy="299001"/>
          </a:xfrm>
          <a:prstGeom prst="rect">
            <a:avLst/>
          </a:prstGeom>
        </p:spPr>
        <p:txBody>
          <a:bodyPr lIns="91420" tIns="45710" rIns="91420" bIns="45710">
            <a:noAutofit/>
          </a:bodyPr>
          <a:lstStyle>
            <a:lvl1pPr marL="0" indent="0">
              <a:spcBef>
                <a:spcPts val="600"/>
              </a:spcBef>
              <a:buFont typeface="Arial" panose="020B0604020202020204" pitchFamily="34" charset="0"/>
              <a:buNone/>
              <a:defRPr sz="2100" b="0" i="0" baseline="0">
                <a:solidFill>
                  <a:srgbClr val="FF7442"/>
                </a:solidFill>
                <a:latin typeface=""/>
                <a:cs typeface=""/>
              </a:defRPr>
            </a:lvl1pPr>
            <a:lvl2pPr marL="304774" indent="0">
              <a:buNone/>
              <a:defRPr/>
            </a:lvl2pPr>
            <a:lvl3pPr marL="427391" indent="0">
              <a:buNone/>
              <a:defRPr/>
            </a:lvl3pPr>
            <a:lvl4pPr marL="516681" indent="0">
              <a:buNone/>
              <a:defRPr/>
            </a:lvl4pPr>
            <a:lvl5pPr marL="601206" indent="0">
              <a:buNone/>
              <a:defRPr/>
            </a:lvl5pPr>
          </a:lstStyle>
          <a:p>
            <a:pPr lvl="0"/>
            <a:r>
              <a:rPr lang="en-GB" dirty="0"/>
              <a:t>Subtitle Goes Here</a:t>
            </a:r>
          </a:p>
        </p:txBody>
      </p:sp>
      <p:sp>
        <p:nvSpPr>
          <p:cNvPr id="9" name="Title 1">
            <a:extLst>
              <a:ext uri="{FF2B5EF4-FFF2-40B4-BE49-F238E27FC236}">
                <a16:creationId xmlns:a16="http://schemas.microsoft.com/office/drawing/2014/main" id="{4AFB3D7A-A3AD-0D3D-82D0-2FBA4BA0E8CF}"/>
              </a:ext>
            </a:extLst>
          </p:cNvPr>
          <p:cNvSpPr>
            <a:spLocks noGrp="1"/>
          </p:cNvSpPr>
          <p:nvPr>
            <p:ph type="ctrTitle" hasCustomPrompt="1"/>
          </p:nvPr>
        </p:nvSpPr>
        <p:spPr>
          <a:xfrm>
            <a:off x="762097" y="2472167"/>
            <a:ext cx="8340152" cy="644730"/>
          </a:xfrm>
          <a:prstGeom prst="rect">
            <a:avLst/>
          </a:prstGeom>
        </p:spPr>
        <p:txBody>
          <a:bodyPr anchor="b">
            <a:normAutofit/>
          </a:bodyPr>
          <a:lstStyle>
            <a:lvl1pPr marL="0" indent="0" algn="l">
              <a:lnSpc>
                <a:spcPct val="90000"/>
              </a:lnSpc>
              <a:buFont typeface="Arial" panose="020B0604020202020204" pitchFamily="34" charset="0"/>
              <a:buNone/>
              <a:defRPr sz="4000" b="1" i="0" spc="0" baseline="0">
                <a:solidFill>
                  <a:srgbClr val="EE5007"/>
                </a:solidFill>
                <a:latin typeface=""/>
                <a:cs typeface=""/>
              </a:defRPr>
            </a:lvl1pPr>
          </a:lstStyle>
          <a:p>
            <a:r>
              <a:rPr lang="en-GB" dirty="0"/>
              <a:t>Presentation Title Goes Here</a:t>
            </a:r>
            <a:endParaRPr lang="en-US" dirty="0"/>
          </a:p>
        </p:txBody>
      </p:sp>
      <p:pic>
        <p:nvPicPr>
          <p:cNvPr id="2" name="Picture 1" descr="Shape&#10;&#10;Description automatically generated">
            <a:extLst>
              <a:ext uri="{FF2B5EF4-FFF2-40B4-BE49-F238E27FC236}">
                <a16:creationId xmlns:a16="http://schemas.microsoft.com/office/drawing/2014/main" id="{DAAF9254-C3DA-E3FB-195E-FA0F2D274FBD}"/>
              </a:ext>
            </a:extLst>
          </p:cNvPr>
          <p:cNvPicPr>
            <a:picLocks noChangeAspect="1"/>
          </p:cNvPicPr>
          <p:nvPr userDrawn="1"/>
        </p:nvPicPr>
        <p:blipFill>
          <a:blip r:embed="rId2">
            <a:alphaModFix amt="90000"/>
          </a:blip>
          <a:stretch>
            <a:fillRect/>
          </a:stretch>
        </p:blipFill>
        <p:spPr>
          <a:xfrm>
            <a:off x="8304589" y="2189554"/>
            <a:ext cx="8921313" cy="8921313"/>
          </a:xfrm>
          <a:prstGeom prst="rect">
            <a:avLst/>
          </a:prstGeom>
        </p:spPr>
      </p:pic>
    </p:spTree>
    <p:extLst>
      <p:ext uri="{BB962C8B-B14F-4D97-AF65-F5344CB8AC3E}">
        <p14:creationId xmlns:p14="http://schemas.microsoft.com/office/powerpoint/2010/main" val="8452443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53DD-2CE4-078D-955E-A549D36B48A9}"/>
              </a:ext>
            </a:extLst>
          </p:cNvPr>
          <p:cNvSpPr>
            <a:spLocks noGrp="1"/>
          </p:cNvSpPr>
          <p:nvPr>
            <p:ph type="ctrTitle"/>
          </p:nvPr>
        </p:nvSpPr>
        <p:spPr>
          <a:xfrm>
            <a:off x="1524000" y="1122363"/>
            <a:ext cx="9144000" cy="2387600"/>
          </a:xfrm>
        </p:spPr>
        <p:txBody>
          <a:bodyPr anchor="b">
            <a:normAutofit/>
          </a:bodyPr>
          <a:lstStyle>
            <a:lvl1pPr algn="ctr">
              <a:defRPr sz="5400" b="1" spc="300">
                <a:solidFill>
                  <a:srgbClr val="EE5007"/>
                </a:solidFill>
                <a:latin typeface="Noto Sans Mono" panose="020B0509040504020204" pitchFamily="49" charset="0"/>
                <a:ea typeface="Noto Sans Mono" panose="020B0509040504020204" pitchFamily="49" charset="0"/>
                <a:cs typeface="Noto Sans Mono" panose="020B0509040504020204" pitchFamily="49" charset="0"/>
              </a:defRPr>
            </a:lvl1pPr>
          </a:lstStyle>
          <a:p>
            <a:endParaRPr lang="en-RO" dirty="0"/>
          </a:p>
        </p:txBody>
      </p:sp>
      <p:sp>
        <p:nvSpPr>
          <p:cNvPr id="3" name="Subtitle 2">
            <a:extLst>
              <a:ext uri="{FF2B5EF4-FFF2-40B4-BE49-F238E27FC236}">
                <a16:creationId xmlns:a16="http://schemas.microsoft.com/office/drawing/2014/main" id="{B0972C4E-5658-83D1-F81D-4F163116C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RO" dirty="0"/>
          </a:p>
        </p:txBody>
      </p:sp>
      <p:sp>
        <p:nvSpPr>
          <p:cNvPr id="5" name="Footer Placeholder 4">
            <a:extLst>
              <a:ext uri="{FF2B5EF4-FFF2-40B4-BE49-F238E27FC236}">
                <a16:creationId xmlns:a16="http://schemas.microsoft.com/office/drawing/2014/main" id="{2402A882-D952-1834-CC4D-5B00FEA7D039}"/>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570AA322-FCB3-8328-8F06-56C19E6A7AFB}"/>
              </a:ext>
            </a:extLst>
          </p:cNvPr>
          <p:cNvSpPr>
            <a:spLocks noGrp="1"/>
          </p:cNvSpPr>
          <p:nvPr>
            <p:ph type="sldNum" sz="quarter" idx="12"/>
          </p:nvPr>
        </p:nvSpPr>
        <p:spPr/>
        <p:txBody>
          <a:bodyPr/>
          <a:lstStyle/>
          <a:p>
            <a:fld id="{AECEDC35-E724-5D4C-A298-0FB74BC43448}" type="slidenum">
              <a:rPr lang="en-RO" smtClean="0"/>
              <a:t>‹#›</a:t>
            </a:fld>
            <a:endParaRPr lang="en-RO"/>
          </a:p>
        </p:txBody>
      </p:sp>
      <p:pic>
        <p:nvPicPr>
          <p:cNvPr id="4" name="Picture 3" descr="Shape&#10;&#10;Description automatically generated">
            <a:extLst>
              <a:ext uri="{FF2B5EF4-FFF2-40B4-BE49-F238E27FC236}">
                <a16:creationId xmlns:a16="http://schemas.microsoft.com/office/drawing/2014/main" id="{3088A8BC-E6D8-2498-81FA-B1C2F94F79BA}"/>
              </a:ext>
            </a:extLst>
          </p:cNvPr>
          <p:cNvPicPr>
            <a:picLocks noChangeAspect="1"/>
          </p:cNvPicPr>
          <p:nvPr userDrawn="1"/>
        </p:nvPicPr>
        <p:blipFill>
          <a:blip r:embed="rId2">
            <a:alphaModFix amt="10000"/>
          </a:blip>
          <a:stretch>
            <a:fillRect/>
          </a:stretch>
        </p:blipFill>
        <p:spPr>
          <a:xfrm>
            <a:off x="8912913" y="-3813736"/>
            <a:ext cx="8921313" cy="8921313"/>
          </a:xfrm>
          <a:prstGeom prst="rect">
            <a:avLst/>
          </a:prstGeom>
        </p:spPr>
      </p:pic>
      <p:pic>
        <p:nvPicPr>
          <p:cNvPr id="7" name="Picture 6" descr="Shape&#10;&#10;Description automatically generated">
            <a:extLst>
              <a:ext uri="{FF2B5EF4-FFF2-40B4-BE49-F238E27FC236}">
                <a16:creationId xmlns:a16="http://schemas.microsoft.com/office/drawing/2014/main" id="{46C6570C-F357-1DBA-6D9A-4FB2B681F7EA}"/>
              </a:ext>
            </a:extLst>
          </p:cNvPr>
          <p:cNvPicPr>
            <a:picLocks noChangeAspect="1"/>
          </p:cNvPicPr>
          <p:nvPr userDrawn="1"/>
        </p:nvPicPr>
        <p:blipFill>
          <a:blip r:embed="rId2">
            <a:alphaModFix amt="10000"/>
          </a:blip>
          <a:stretch>
            <a:fillRect/>
          </a:stretch>
        </p:blipFill>
        <p:spPr>
          <a:xfrm>
            <a:off x="1524000" y="-6431721"/>
            <a:ext cx="8921313" cy="8921313"/>
          </a:xfrm>
          <a:prstGeom prst="rect">
            <a:avLst/>
          </a:prstGeom>
        </p:spPr>
      </p:pic>
    </p:spTree>
    <p:extLst>
      <p:ext uri="{BB962C8B-B14F-4D97-AF65-F5344CB8AC3E}">
        <p14:creationId xmlns:p14="http://schemas.microsoft.com/office/powerpoint/2010/main" val="24604416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3_Title Slide">
    <p:bg>
      <p:bgPr>
        <a:solidFill>
          <a:srgbClr val="EE500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53DD-2CE4-078D-955E-A549D36B48A9}"/>
              </a:ext>
            </a:extLst>
          </p:cNvPr>
          <p:cNvSpPr>
            <a:spLocks noGrp="1"/>
          </p:cNvSpPr>
          <p:nvPr>
            <p:ph type="ctrTitle"/>
          </p:nvPr>
        </p:nvSpPr>
        <p:spPr>
          <a:xfrm>
            <a:off x="1524000" y="1122363"/>
            <a:ext cx="9144000" cy="2387600"/>
          </a:xfrm>
        </p:spPr>
        <p:txBody>
          <a:bodyPr anchor="b"/>
          <a:lstStyle>
            <a:lvl1pPr algn="ctr">
              <a:defRPr sz="6000" b="1" spc="300">
                <a:solidFill>
                  <a:schemeClr val="bg1"/>
                </a:solidFill>
                <a:latin typeface="Noto Sans Mono" panose="020B0509040504020204" pitchFamily="49" charset="0"/>
                <a:ea typeface="Noto Sans Mono" panose="020B0509040504020204" pitchFamily="49" charset="0"/>
                <a:cs typeface="Noto Sans Mono" panose="020B0509040504020204" pitchFamily="49" charset="0"/>
              </a:defRPr>
            </a:lvl1pPr>
          </a:lstStyle>
          <a:p>
            <a:endParaRPr lang="en-RO" dirty="0"/>
          </a:p>
        </p:txBody>
      </p:sp>
      <p:sp>
        <p:nvSpPr>
          <p:cNvPr id="3" name="Subtitle 2">
            <a:extLst>
              <a:ext uri="{FF2B5EF4-FFF2-40B4-BE49-F238E27FC236}">
                <a16:creationId xmlns:a16="http://schemas.microsoft.com/office/drawing/2014/main" id="{B0972C4E-5658-83D1-F81D-4F163116C538}"/>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RO" dirty="0"/>
          </a:p>
        </p:txBody>
      </p:sp>
      <p:sp>
        <p:nvSpPr>
          <p:cNvPr id="5" name="Footer Placeholder 4">
            <a:extLst>
              <a:ext uri="{FF2B5EF4-FFF2-40B4-BE49-F238E27FC236}">
                <a16:creationId xmlns:a16="http://schemas.microsoft.com/office/drawing/2014/main" id="{2402A882-D952-1834-CC4D-5B00FEA7D039}"/>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570AA322-FCB3-8328-8F06-56C19E6A7AFB}"/>
              </a:ext>
            </a:extLst>
          </p:cNvPr>
          <p:cNvSpPr>
            <a:spLocks noGrp="1"/>
          </p:cNvSpPr>
          <p:nvPr>
            <p:ph type="sldNum" sz="quarter" idx="12"/>
          </p:nvPr>
        </p:nvSpPr>
        <p:spPr/>
        <p:txBody>
          <a:bodyPr/>
          <a:lstStyle/>
          <a:p>
            <a:fld id="{AECEDC35-E724-5D4C-A298-0FB74BC43448}" type="slidenum">
              <a:rPr lang="en-RO" smtClean="0"/>
              <a:t>‹#›</a:t>
            </a:fld>
            <a:endParaRPr lang="en-RO"/>
          </a:p>
        </p:txBody>
      </p:sp>
      <p:pic>
        <p:nvPicPr>
          <p:cNvPr id="8" name="Picture 7">
            <a:extLst>
              <a:ext uri="{FF2B5EF4-FFF2-40B4-BE49-F238E27FC236}">
                <a16:creationId xmlns:a16="http://schemas.microsoft.com/office/drawing/2014/main" id="{C551631B-4DF0-EB52-6F0E-B34415262404}"/>
              </a:ext>
            </a:extLst>
          </p:cNvPr>
          <p:cNvPicPr>
            <a:picLocks noChangeAspect="1"/>
          </p:cNvPicPr>
          <p:nvPr userDrawn="1"/>
        </p:nvPicPr>
        <p:blipFill>
          <a:blip r:embed="rId2"/>
          <a:stretch>
            <a:fillRect/>
          </a:stretch>
        </p:blipFill>
        <p:spPr>
          <a:xfrm>
            <a:off x="215630" y="6277286"/>
            <a:ext cx="1069387" cy="382144"/>
          </a:xfrm>
          <a:prstGeom prst="rect">
            <a:avLst/>
          </a:prstGeom>
        </p:spPr>
      </p:pic>
    </p:spTree>
    <p:extLst>
      <p:ext uri="{BB962C8B-B14F-4D97-AF65-F5344CB8AC3E}">
        <p14:creationId xmlns:p14="http://schemas.microsoft.com/office/powerpoint/2010/main" val="4988820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4_Title Slid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53DD-2CE4-078D-955E-A549D36B48A9}"/>
              </a:ext>
            </a:extLst>
          </p:cNvPr>
          <p:cNvSpPr>
            <a:spLocks noGrp="1"/>
          </p:cNvSpPr>
          <p:nvPr>
            <p:ph type="ctrTitle"/>
          </p:nvPr>
        </p:nvSpPr>
        <p:spPr>
          <a:xfrm>
            <a:off x="1524000" y="1122363"/>
            <a:ext cx="9144000" cy="2387600"/>
          </a:xfrm>
        </p:spPr>
        <p:txBody>
          <a:bodyPr anchor="b"/>
          <a:lstStyle>
            <a:lvl1pPr algn="ctr">
              <a:defRPr sz="6000" b="1" spc="300">
                <a:solidFill>
                  <a:schemeClr val="bg1"/>
                </a:solidFill>
                <a:latin typeface="Noto Sans Mono" panose="020B0509040504020204" pitchFamily="49" charset="0"/>
                <a:ea typeface="Noto Sans Mono" panose="020B0509040504020204" pitchFamily="49" charset="0"/>
                <a:cs typeface="Noto Sans Mono" panose="020B0509040504020204" pitchFamily="49" charset="0"/>
              </a:defRPr>
            </a:lvl1pPr>
          </a:lstStyle>
          <a:p>
            <a:endParaRPr lang="en-RO" dirty="0"/>
          </a:p>
        </p:txBody>
      </p:sp>
      <p:sp>
        <p:nvSpPr>
          <p:cNvPr id="3" name="Subtitle 2">
            <a:extLst>
              <a:ext uri="{FF2B5EF4-FFF2-40B4-BE49-F238E27FC236}">
                <a16:creationId xmlns:a16="http://schemas.microsoft.com/office/drawing/2014/main" id="{B0972C4E-5658-83D1-F81D-4F163116C538}"/>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RO" dirty="0"/>
          </a:p>
        </p:txBody>
      </p:sp>
      <p:sp>
        <p:nvSpPr>
          <p:cNvPr id="5" name="Footer Placeholder 4">
            <a:extLst>
              <a:ext uri="{FF2B5EF4-FFF2-40B4-BE49-F238E27FC236}">
                <a16:creationId xmlns:a16="http://schemas.microsoft.com/office/drawing/2014/main" id="{2402A882-D952-1834-CC4D-5B00FEA7D039}"/>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570AA322-FCB3-8328-8F06-56C19E6A7AFB}"/>
              </a:ext>
            </a:extLst>
          </p:cNvPr>
          <p:cNvSpPr>
            <a:spLocks noGrp="1"/>
          </p:cNvSpPr>
          <p:nvPr>
            <p:ph type="sldNum" sz="quarter" idx="12"/>
          </p:nvPr>
        </p:nvSpPr>
        <p:spPr/>
        <p:txBody>
          <a:bodyPr/>
          <a:lstStyle/>
          <a:p>
            <a:fld id="{AECEDC35-E724-5D4C-A298-0FB74BC43448}" type="slidenum">
              <a:rPr lang="en-RO" smtClean="0"/>
              <a:t>‹#›</a:t>
            </a:fld>
            <a:endParaRPr lang="en-RO"/>
          </a:p>
        </p:txBody>
      </p:sp>
      <p:pic>
        <p:nvPicPr>
          <p:cNvPr id="8" name="Picture 7">
            <a:extLst>
              <a:ext uri="{FF2B5EF4-FFF2-40B4-BE49-F238E27FC236}">
                <a16:creationId xmlns:a16="http://schemas.microsoft.com/office/drawing/2014/main" id="{C551631B-4DF0-EB52-6F0E-B34415262404}"/>
              </a:ext>
            </a:extLst>
          </p:cNvPr>
          <p:cNvPicPr>
            <a:picLocks noChangeAspect="1"/>
          </p:cNvPicPr>
          <p:nvPr userDrawn="1"/>
        </p:nvPicPr>
        <p:blipFill>
          <a:blip r:embed="rId2"/>
          <a:stretch>
            <a:fillRect/>
          </a:stretch>
        </p:blipFill>
        <p:spPr>
          <a:xfrm>
            <a:off x="215630" y="6277286"/>
            <a:ext cx="1069387" cy="382144"/>
          </a:xfrm>
          <a:prstGeom prst="rect">
            <a:avLst/>
          </a:prstGeom>
        </p:spPr>
      </p:pic>
    </p:spTree>
    <p:extLst>
      <p:ext uri="{BB962C8B-B14F-4D97-AF65-F5344CB8AC3E}">
        <p14:creationId xmlns:p14="http://schemas.microsoft.com/office/powerpoint/2010/main" val="12392436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p>
            <a:endParaRPr lang="en-RO"/>
          </a:p>
        </p:txBody>
      </p:sp>
      <p:sp>
        <p:nvSpPr>
          <p:cNvPr id="6" name="Slide Number Placeholder 5"/>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1386485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endParaRPr lang="en-RO"/>
          </a:p>
        </p:txBody>
      </p:sp>
      <p:sp>
        <p:nvSpPr>
          <p:cNvPr id="6" name="Slide Number Placeholder 5"/>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40797210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91A1-E3B6-7568-F6E0-4A93C1208B7E}"/>
              </a:ext>
            </a:extLst>
          </p:cNvPr>
          <p:cNvSpPr>
            <a:spLocks noGrp="1"/>
          </p:cNvSpPr>
          <p:nvPr>
            <p:ph type="title"/>
          </p:nvPr>
        </p:nvSpPr>
        <p:spPr/>
        <p:txBody>
          <a:bodyPr/>
          <a:lstStyle/>
          <a:p>
            <a:r>
              <a:rPr lang="en-GB"/>
              <a:t>Click to edit Master title style</a:t>
            </a:r>
            <a:endParaRPr lang="en-RO"/>
          </a:p>
        </p:txBody>
      </p:sp>
      <p:sp>
        <p:nvSpPr>
          <p:cNvPr id="4" name="Footer Placeholder 3">
            <a:extLst>
              <a:ext uri="{FF2B5EF4-FFF2-40B4-BE49-F238E27FC236}">
                <a16:creationId xmlns:a16="http://schemas.microsoft.com/office/drawing/2014/main" id="{81346886-918B-077A-B7A7-EDFDBB42AA69}"/>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E4FC3D13-2C81-99BD-B85C-738771232DDC}"/>
              </a:ext>
            </a:extLst>
          </p:cNvPr>
          <p:cNvSpPr>
            <a:spLocks noGrp="1"/>
          </p:cNvSpPr>
          <p:nvPr>
            <p:ph type="sldNum" sz="quarter" idx="12"/>
          </p:nvPr>
        </p:nvSpPr>
        <p:spPr/>
        <p:txBody>
          <a:bodyPr/>
          <a:lstStyle/>
          <a:p>
            <a:fld id="{AECEDC35-E724-5D4C-A298-0FB74BC43448}" type="slidenum">
              <a:rPr lang="en-RO" smtClean="0"/>
              <a:t>‹#›</a:t>
            </a:fld>
            <a:endParaRPr lang="en-RO"/>
          </a:p>
        </p:txBody>
      </p:sp>
      <p:sp>
        <p:nvSpPr>
          <p:cNvPr id="25" name="Google Shape;883;p10">
            <a:extLst>
              <a:ext uri="{FF2B5EF4-FFF2-40B4-BE49-F238E27FC236}">
                <a16:creationId xmlns:a16="http://schemas.microsoft.com/office/drawing/2014/main" id="{AC40E609-0D59-FCF2-D10B-38A03CE544BE}"/>
              </a:ext>
            </a:extLst>
          </p:cNvPr>
          <p:cNvSpPr/>
          <p:nvPr userDrawn="1"/>
        </p:nvSpPr>
        <p:spPr>
          <a:xfrm>
            <a:off x="3815186"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6" name="Google Shape;884;p10">
            <a:extLst>
              <a:ext uri="{FF2B5EF4-FFF2-40B4-BE49-F238E27FC236}">
                <a16:creationId xmlns:a16="http://schemas.microsoft.com/office/drawing/2014/main" id="{C9A3760A-1CAC-C797-3842-EB7CA34F8A88}"/>
              </a:ext>
            </a:extLst>
          </p:cNvPr>
          <p:cNvSpPr/>
          <p:nvPr userDrawn="1"/>
        </p:nvSpPr>
        <p:spPr>
          <a:xfrm>
            <a:off x="8358435"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7" name="Google Shape;885;p10">
            <a:extLst>
              <a:ext uri="{FF2B5EF4-FFF2-40B4-BE49-F238E27FC236}">
                <a16:creationId xmlns:a16="http://schemas.microsoft.com/office/drawing/2014/main" id="{0848C576-09EE-6115-18C8-80FE777E7C07}"/>
              </a:ext>
            </a:extLst>
          </p:cNvPr>
          <p:cNvSpPr/>
          <p:nvPr userDrawn="1"/>
        </p:nvSpPr>
        <p:spPr>
          <a:xfrm>
            <a:off x="1515089"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8" name="Google Shape;886;p10">
            <a:extLst>
              <a:ext uri="{FF2B5EF4-FFF2-40B4-BE49-F238E27FC236}">
                <a16:creationId xmlns:a16="http://schemas.microsoft.com/office/drawing/2014/main" id="{3550D764-9B77-BA74-E955-E523760FD1D4}"/>
              </a:ext>
            </a:extLst>
          </p:cNvPr>
          <p:cNvSpPr/>
          <p:nvPr userDrawn="1"/>
        </p:nvSpPr>
        <p:spPr>
          <a:xfrm>
            <a:off x="10639551"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9" name="Google Shape;887;p10">
            <a:extLst>
              <a:ext uri="{FF2B5EF4-FFF2-40B4-BE49-F238E27FC236}">
                <a16:creationId xmlns:a16="http://schemas.microsoft.com/office/drawing/2014/main" id="{924546A0-2DB0-1EAA-8A8D-F5B3AA7564E1}"/>
              </a:ext>
            </a:extLst>
          </p:cNvPr>
          <p:cNvSpPr/>
          <p:nvPr userDrawn="1"/>
        </p:nvSpPr>
        <p:spPr>
          <a:xfrm>
            <a:off x="6077320"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0" name="Oval 29">
            <a:extLst>
              <a:ext uri="{FF2B5EF4-FFF2-40B4-BE49-F238E27FC236}">
                <a16:creationId xmlns:a16="http://schemas.microsoft.com/office/drawing/2014/main" id="{12D82BBF-04E2-D90F-E420-32849BADACB8}"/>
              </a:ext>
            </a:extLst>
          </p:cNvPr>
          <p:cNvSpPr/>
          <p:nvPr userDrawn="1"/>
        </p:nvSpPr>
        <p:spPr>
          <a:xfrm>
            <a:off x="1080331"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1" name="Oval 30">
            <a:extLst>
              <a:ext uri="{FF2B5EF4-FFF2-40B4-BE49-F238E27FC236}">
                <a16:creationId xmlns:a16="http://schemas.microsoft.com/office/drawing/2014/main" id="{D8599B31-C5B9-90C0-ED0B-153E75F3A450}"/>
              </a:ext>
            </a:extLst>
          </p:cNvPr>
          <p:cNvSpPr/>
          <p:nvPr userDrawn="1"/>
        </p:nvSpPr>
        <p:spPr>
          <a:xfrm>
            <a:off x="3379394"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2" name="Oval 31">
            <a:extLst>
              <a:ext uri="{FF2B5EF4-FFF2-40B4-BE49-F238E27FC236}">
                <a16:creationId xmlns:a16="http://schemas.microsoft.com/office/drawing/2014/main" id="{6BBD1EAF-0D91-A2E6-27D3-C5DBF18A7A2D}"/>
              </a:ext>
            </a:extLst>
          </p:cNvPr>
          <p:cNvSpPr/>
          <p:nvPr userDrawn="1"/>
        </p:nvSpPr>
        <p:spPr>
          <a:xfrm>
            <a:off x="5639269"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8" name="Oval 37">
            <a:extLst>
              <a:ext uri="{FF2B5EF4-FFF2-40B4-BE49-F238E27FC236}">
                <a16:creationId xmlns:a16="http://schemas.microsoft.com/office/drawing/2014/main" id="{AF3E5A42-C730-6C27-F64E-3D6AB11BBFC7}"/>
              </a:ext>
            </a:extLst>
          </p:cNvPr>
          <p:cNvSpPr/>
          <p:nvPr userDrawn="1"/>
        </p:nvSpPr>
        <p:spPr>
          <a:xfrm>
            <a:off x="7925269"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9" name="Oval 38">
            <a:extLst>
              <a:ext uri="{FF2B5EF4-FFF2-40B4-BE49-F238E27FC236}">
                <a16:creationId xmlns:a16="http://schemas.microsoft.com/office/drawing/2014/main" id="{1AA6A495-1B22-03B1-BAF2-3ACCE671D53E}"/>
              </a:ext>
            </a:extLst>
          </p:cNvPr>
          <p:cNvSpPr/>
          <p:nvPr userDrawn="1"/>
        </p:nvSpPr>
        <p:spPr>
          <a:xfrm>
            <a:off x="10198206"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40" name="Text Placeholder 25">
            <a:extLst>
              <a:ext uri="{FF2B5EF4-FFF2-40B4-BE49-F238E27FC236}">
                <a16:creationId xmlns:a16="http://schemas.microsoft.com/office/drawing/2014/main" id="{F1E5436F-23A5-5A99-CB8F-B43BC1592D42}"/>
              </a:ext>
            </a:extLst>
          </p:cNvPr>
          <p:cNvSpPr>
            <a:spLocks noGrp="1"/>
          </p:cNvSpPr>
          <p:nvPr>
            <p:ph type="body" sz="quarter" idx="13"/>
          </p:nvPr>
        </p:nvSpPr>
        <p:spPr>
          <a:xfrm>
            <a:off x="641594" y="4877620"/>
            <a:ext cx="1784350" cy="341312"/>
          </a:xfrm>
        </p:spPr>
        <p:txBody>
          <a:bodyPr anchor="ctr"/>
          <a:lstStyle>
            <a:lvl1pPr marL="0" indent="0" algn="ctr">
              <a:buNone/>
              <a:defRPr sz="1600"/>
            </a:lvl1pPr>
          </a:lstStyle>
          <a:p>
            <a:pPr lvl="0"/>
            <a:r>
              <a:rPr lang="en-GB" dirty="0"/>
              <a:t>Click to</a:t>
            </a:r>
            <a:endParaRPr lang="en-RO" dirty="0"/>
          </a:p>
        </p:txBody>
      </p:sp>
      <p:sp>
        <p:nvSpPr>
          <p:cNvPr id="41" name="Text Placeholder 25">
            <a:extLst>
              <a:ext uri="{FF2B5EF4-FFF2-40B4-BE49-F238E27FC236}">
                <a16:creationId xmlns:a16="http://schemas.microsoft.com/office/drawing/2014/main" id="{9A65BEF9-74EB-466D-07A5-6D2D1ACB09BE}"/>
              </a:ext>
            </a:extLst>
          </p:cNvPr>
          <p:cNvSpPr>
            <a:spLocks noGrp="1"/>
          </p:cNvSpPr>
          <p:nvPr>
            <p:ph type="body" sz="quarter" idx="14"/>
          </p:nvPr>
        </p:nvSpPr>
        <p:spPr>
          <a:xfrm>
            <a:off x="2922337" y="4877620"/>
            <a:ext cx="1784350" cy="341312"/>
          </a:xfrm>
        </p:spPr>
        <p:txBody>
          <a:bodyPr anchor="ctr"/>
          <a:lstStyle>
            <a:lvl1pPr marL="0" indent="0" algn="ctr">
              <a:buNone/>
              <a:defRPr sz="1600"/>
            </a:lvl1pPr>
          </a:lstStyle>
          <a:p>
            <a:pPr lvl="0"/>
            <a:r>
              <a:rPr lang="en-GB" dirty="0"/>
              <a:t>Click to</a:t>
            </a:r>
            <a:endParaRPr lang="en-RO" dirty="0"/>
          </a:p>
        </p:txBody>
      </p:sp>
      <p:sp>
        <p:nvSpPr>
          <p:cNvPr id="42" name="Text Placeholder 25">
            <a:extLst>
              <a:ext uri="{FF2B5EF4-FFF2-40B4-BE49-F238E27FC236}">
                <a16:creationId xmlns:a16="http://schemas.microsoft.com/office/drawing/2014/main" id="{C5737BBF-A504-74F5-E9FE-00C98452F443}"/>
              </a:ext>
            </a:extLst>
          </p:cNvPr>
          <p:cNvSpPr>
            <a:spLocks noGrp="1"/>
          </p:cNvSpPr>
          <p:nvPr>
            <p:ph type="body" sz="quarter" idx="15"/>
          </p:nvPr>
        </p:nvSpPr>
        <p:spPr>
          <a:xfrm>
            <a:off x="5203043" y="4877620"/>
            <a:ext cx="1784350" cy="341312"/>
          </a:xfrm>
        </p:spPr>
        <p:txBody>
          <a:bodyPr anchor="ctr"/>
          <a:lstStyle>
            <a:lvl1pPr marL="0" indent="0" algn="ctr">
              <a:buNone/>
              <a:defRPr sz="1600"/>
            </a:lvl1pPr>
          </a:lstStyle>
          <a:p>
            <a:pPr lvl="0"/>
            <a:r>
              <a:rPr lang="en-GB" dirty="0"/>
              <a:t>Click to</a:t>
            </a:r>
            <a:endParaRPr lang="en-RO" dirty="0"/>
          </a:p>
        </p:txBody>
      </p:sp>
      <p:sp>
        <p:nvSpPr>
          <p:cNvPr id="43" name="Text Placeholder 25">
            <a:extLst>
              <a:ext uri="{FF2B5EF4-FFF2-40B4-BE49-F238E27FC236}">
                <a16:creationId xmlns:a16="http://schemas.microsoft.com/office/drawing/2014/main" id="{DC357F04-D0BB-606C-5567-654360296AFE}"/>
              </a:ext>
            </a:extLst>
          </p:cNvPr>
          <p:cNvSpPr>
            <a:spLocks noGrp="1"/>
          </p:cNvSpPr>
          <p:nvPr>
            <p:ph type="body" sz="quarter" idx="16"/>
          </p:nvPr>
        </p:nvSpPr>
        <p:spPr>
          <a:xfrm>
            <a:off x="7484940" y="4877620"/>
            <a:ext cx="1784350" cy="341312"/>
          </a:xfrm>
        </p:spPr>
        <p:txBody>
          <a:bodyPr anchor="ctr"/>
          <a:lstStyle>
            <a:lvl1pPr marL="0" indent="0" algn="ctr">
              <a:buNone/>
              <a:defRPr sz="1600"/>
            </a:lvl1pPr>
          </a:lstStyle>
          <a:p>
            <a:pPr lvl="0"/>
            <a:r>
              <a:rPr lang="en-GB" dirty="0"/>
              <a:t>Click to</a:t>
            </a:r>
            <a:endParaRPr lang="en-RO" dirty="0"/>
          </a:p>
        </p:txBody>
      </p:sp>
      <p:sp>
        <p:nvSpPr>
          <p:cNvPr id="44" name="Text Placeholder 25">
            <a:extLst>
              <a:ext uri="{FF2B5EF4-FFF2-40B4-BE49-F238E27FC236}">
                <a16:creationId xmlns:a16="http://schemas.microsoft.com/office/drawing/2014/main" id="{56E2FD77-EF31-952B-5F84-40619F6C7D37}"/>
              </a:ext>
            </a:extLst>
          </p:cNvPr>
          <p:cNvSpPr>
            <a:spLocks noGrp="1"/>
          </p:cNvSpPr>
          <p:nvPr>
            <p:ph type="body" sz="quarter" idx="17"/>
          </p:nvPr>
        </p:nvSpPr>
        <p:spPr>
          <a:xfrm>
            <a:off x="9766056" y="4877620"/>
            <a:ext cx="1784350" cy="341312"/>
          </a:xfrm>
        </p:spPr>
        <p:txBody>
          <a:bodyPr anchor="ctr"/>
          <a:lstStyle>
            <a:lvl1pPr marL="0" indent="0" algn="ctr">
              <a:buNone/>
              <a:defRPr sz="1600"/>
            </a:lvl1pPr>
          </a:lstStyle>
          <a:p>
            <a:pPr lvl="0"/>
            <a:r>
              <a:rPr lang="en-GB" dirty="0"/>
              <a:t>Click to</a:t>
            </a:r>
            <a:endParaRPr lang="en-RO" dirty="0"/>
          </a:p>
        </p:txBody>
      </p:sp>
      <p:sp>
        <p:nvSpPr>
          <p:cNvPr id="45" name="Text Placeholder 25">
            <a:extLst>
              <a:ext uri="{FF2B5EF4-FFF2-40B4-BE49-F238E27FC236}">
                <a16:creationId xmlns:a16="http://schemas.microsoft.com/office/drawing/2014/main" id="{A0A9992A-41B5-8ABB-E8FF-C0F9EDDC1C4F}"/>
              </a:ext>
            </a:extLst>
          </p:cNvPr>
          <p:cNvSpPr>
            <a:spLocks noGrp="1"/>
          </p:cNvSpPr>
          <p:nvPr>
            <p:ph type="body" sz="quarter" idx="18" hasCustomPrompt="1"/>
          </p:nvPr>
        </p:nvSpPr>
        <p:spPr>
          <a:xfrm>
            <a:off x="641594" y="2495222"/>
            <a:ext cx="1784350" cy="341312"/>
          </a:xfrm>
        </p:spPr>
        <p:txBody>
          <a:bodyPr anchor="ctr">
            <a:noAutofit/>
          </a:bodyPr>
          <a:lstStyle>
            <a:lvl1pPr marL="0" indent="0" algn="ctr">
              <a:buNone/>
              <a:defRPr sz="3200">
                <a:solidFill>
                  <a:schemeClr val="bg1"/>
                </a:solidFill>
              </a:defRPr>
            </a:lvl1pPr>
          </a:lstStyle>
          <a:p>
            <a:pPr lvl="0"/>
            <a:r>
              <a:rPr lang="en-GB" dirty="0"/>
              <a:t>1</a:t>
            </a:r>
            <a:endParaRPr lang="en-RO" dirty="0"/>
          </a:p>
        </p:txBody>
      </p:sp>
      <p:sp>
        <p:nvSpPr>
          <p:cNvPr id="46" name="Text Placeholder 25">
            <a:extLst>
              <a:ext uri="{FF2B5EF4-FFF2-40B4-BE49-F238E27FC236}">
                <a16:creationId xmlns:a16="http://schemas.microsoft.com/office/drawing/2014/main" id="{DF385442-38E8-0878-E6F3-03C712FFDEE9}"/>
              </a:ext>
            </a:extLst>
          </p:cNvPr>
          <p:cNvSpPr>
            <a:spLocks noGrp="1"/>
          </p:cNvSpPr>
          <p:nvPr>
            <p:ph type="body" sz="quarter" idx="19" hasCustomPrompt="1"/>
          </p:nvPr>
        </p:nvSpPr>
        <p:spPr>
          <a:xfrm>
            <a:off x="2943005" y="2495222"/>
            <a:ext cx="1784350" cy="341312"/>
          </a:xfrm>
        </p:spPr>
        <p:txBody>
          <a:bodyPr anchor="ctr">
            <a:noAutofit/>
          </a:bodyPr>
          <a:lstStyle>
            <a:lvl1pPr marL="0" indent="0" algn="ctr">
              <a:buNone/>
              <a:defRPr sz="3200">
                <a:solidFill>
                  <a:schemeClr val="bg1"/>
                </a:solidFill>
              </a:defRPr>
            </a:lvl1pPr>
          </a:lstStyle>
          <a:p>
            <a:pPr lvl="0"/>
            <a:r>
              <a:rPr lang="en-GB" dirty="0"/>
              <a:t>2</a:t>
            </a:r>
            <a:endParaRPr lang="en-RO" dirty="0"/>
          </a:p>
        </p:txBody>
      </p:sp>
      <p:sp>
        <p:nvSpPr>
          <p:cNvPr id="47" name="Text Placeholder 25">
            <a:extLst>
              <a:ext uri="{FF2B5EF4-FFF2-40B4-BE49-F238E27FC236}">
                <a16:creationId xmlns:a16="http://schemas.microsoft.com/office/drawing/2014/main" id="{F1385704-6B8E-9E4B-1BFA-37945AC672B1}"/>
              </a:ext>
            </a:extLst>
          </p:cNvPr>
          <p:cNvSpPr>
            <a:spLocks noGrp="1"/>
          </p:cNvSpPr>
          <p:nvPr>
            <p:ph type="body" sz="quarter" idx="20" hasCustomPrompt="1"/>
          </p:nvPr>
        </p:nvSpPr>
        <p:spPr>
          <a:xfrm>
            <a:off x="5203320" y="2495222"/>
            <a:ext cx="1784350" cy="341312"/>
          </a:xfrm>
        </p:spPr>
        <p:txBody>
          <a:bodyPr anchor="ctr">
            <a:noAutofit/>
          </a:bodyPr>
          <a:lstStyle>
            <a:lvl1pPr marL="0" indent="0" algn="ctr">
              <a:buNone/>
              <a:defRPr sz="3200">
                <a:solidFill>
                  <a:schemeClr val="bg1"/>
                </a:solidFill>
              </a:defRPr>
            </a:lvl1pPr>
          </a:lstStyle>
          <a:p>
            <a:pPr lvl="0"/>
            <a:r>
              <a:rPr lang="en-GB" dirty="0"/>
              <a:t>3</a:t>
            </a:r>
            <a:endParaRPr lang="en-RO" dirty="0"/>
          </a:p>
        </p:txBody>
      </p:sp>
      <p:sp>
        <p:nvSpPr>
          <p:cNvPr id="48" name="Text Placeholder 25">
            <a:extLst>
              <a:ext uri="{FF2B5EF4-FFF2-40B4-BE49-F238E27FC236}">
                <a16:creationId xmlns:a16="http://schemas.microsoft.com/office/drawing/2014/main" id="{A844243B-D627-7FC0-B1E3-D9D697BF2157}"/>
              </a:ext>
            </a:extLst>
          </p:cNvPr>
          <p:cNvSpPr>
            <a:spLocks noGrp="1"/>
          </p:cNvSpPr>
          <p:nvPr>
            <p:ph type="body" sz="quarter" idx="21" hasCustomPrompt="1"/>
          </p:nvPr>
        </p:nvSpPr>
        <p:spPr>
          <a:xfrm>
            <a:off x="7484183" y="2495222"/>
            <a:ext cx="1784350" cy="341312"/>
          </a:xfrm>
        </p:spPr>
        <p:txBody>
          <a:bodyPr anchor="ctr">
            <a:noAutofit/>
          </a:bodyPr>
          <a:lstStyle>
            <a:lvl1pPr marL="0" indent="0" algn="ctr">
              <a:buNone/>
              <a:defRPr sz="3200">
                <a:solidFill>
                  <a:schemeClr val="bg1"/>
                </a:solidFill>
              </a:defRPr>
            </a:lvl1pPr>
          </a:lstStyle>
          <a:p>
            <a:pPr lvl="0"/>
            <a:r>
              <a:rPr lang="en-GB" dirty="0"/>
              <a:t>4</a:t>
            </a:r>
            <a:endParaRPr lang="en-RO" dirty="0"/>
          </a:p>
        </p:txBody>
      </p:sp>
      <p:sp>
        <p:nvSpPr>
          <p:cNvPr id="49" name="Text Placeholder 25">
            <a:extLst>
              <a:ext uri="{FF2B5EF4-FFF2-40B4-BE49-F238E27FC236}">
                <a16:creationId xmlns:a16="http://schemas.microsoft.com/office/drawing/2014/main" id="{67328D3D-E3AB-43FB-C3DC-A45500413E8D}"/>
              </a:ext>
            </a:extLst>
          </p:cNvPr>
          <p:cNvSpPr>
            <a:spLocks noGrp="1"/>
          </p:cNvSpPr>
          <p:nvPr>
            <p:ph type="body" sz="quarter" idx="22" hasCustomPrompt="1"/>
          </p:nvPr>
        </p:nvSpPr>
        <p:spPr>
          <a:xfrm>
            <a:off x="9775320" y="2495222"/>
            <a:ext cx="1784350" cy="341312"/>
          </a:xfrm>
        </p:spPr>
        <p:txBody>
          <a:bodyPr anchor="ctr">
            <a:noAutofit/>
          </a:bodyPr>
          <a:lstStyle>
            <a:lvl1pPr marL="0" indent="0" algn="ctr">
              <a:buNone/>
              <a:defRPr sz="3200">
                <a:solidFill>
                  <a:schemeClr val="bg1"/>
                </a:solidFill>
              </a:defRPr>
            </a:lvl1pPr>
          </a:lstStyle>
          <a:p>
            <a:pPr lvl="0"/>
            <a:r>
              <a:rPr lang="en-GB" dirty="0"/>
              <a:t>5</a:t>
            </a:r>
            <a:endParaRPr lang="en-RO" dirty="0"/>
          </a:p>
        </p:txBody>
      </p:sp>
    </p:spTree>
    <p:extLst>
      <p:ext uri="{BB962C8B-B14F-4D97-AF65-F5344CB8AC3E}">
        <p14:creationId xmlns:p14="http://schemas.microsoft.com/office/powerpoint/2010/main" val="38576622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6F4F-23F7-C6C6-A584-5172C15417E9}"/>
              </a:ext>
            </a:extLst>
          </p:cNvPr>
          <p:cNvSpPr>
            <a:spLocks noGrp="1"/>
          </p:cNvSpPr>
          <p:nvPr>
            <p:ph type="title"/>
          </p:nvPr>
        </p:nvSpPr>
        <p:spPr/>
        <p:txBody>
          <a:bodyPr/>
          <a:lstStyle/>
          <a:p>
            <a:r>
              <a:rPr lang="en-GB" dirty="0"/>
              <a:t>Click to edit Master title style</a:t>
            </a:r>
            <a:endParaRPr lang="en-RO" dirty="0"/>
          </a:p>
        </p:txBody>
      </p:sp>
      <p:sp>
        <p:nvSpPr>
          <p:cNvPr id="4" name="Content Placeholder 3">
            <a:extLst>
              <a:ext uri="{FF2B5EF4-FFF2-40B4-BE49-F238E27FC236}">
                <a16:creationId xmlns:a16="http://schemas.microsoft.com/office/drawing/2014/main" id="{39709576-75D5-B247-8AD5-6F20527900FA}"/>
              </a:ext>
            </a:extLst>
          </p:cNvPr>
          <p:cNvSpPr>
            <a:spLocks noGrp="1"/>
          </p:cNvSpPr>
          <p:nvPr>
            <p:ph sz="half" idx="2"/>
          </p:nvPr>
        </p:nvSpPr>
        <p:spPr>
          <a:xfrm>
            <a:off x="6172200" y="1825625"/>
            <a:ext cx="5181600" cy="4351338"/>
          </a:xfrm>
        </p:spPr>
        <p:txBody>
          <a:bodyPr/>
          <a:lstStyle>
            <a:lvl1pPr marL="0" indent="0">
              <a:buNone/>
              <a:defRPr/>
            </a:lvl1pPr>
          </a:lstStyle>
          <a:p>
            <a:pPr lvl="0"/>
            <a:endParaRPr lang="en-RO" dirty="0"/>
          </a:p>
        </p:txBody>
      </p:sp>
      <p:sp>
        <p:nvSpPr>
          <p:cNvPr id="6" name="Footer Placeholder 5">
            <a:extLst>
              <a:ext uri="{FF2B5EF4-FFF2-40B4-BE49-F238E27FC236}">
                <a16:creationId xmlns:a16="http://schemas.microsoft.com/office/drawing/2014/main" id="{F6F9A596-0CB8-25FC-750C-3F70E052062F}"/>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4177E99A-60F5-9AAA-19BC-100A90F80B30}"/>
              </a:ext>
            </a:extLst>
          </p:cNvPr>
          <p:cNvSpPr>
            <a:spLocks noGrp="1"/>
          </p:cNvSpPr>
          <p:nvPr>
            <p:ph type="sldNum" sz="quarter" idx="12"/>
          </p:nvPr>
        </p:nvSpPr>
        <p:spPr/>
        <p:txBody>
          <a:bodyPr/>
          <a:lstStyle/>
          <a:p>
            <a:fld id="{AECEDC35-E724-5D4C-A298-0FB74BC43448}" type="slidenum">
              <a:rPr lang="en-RO" smtClean="0"/>
              <a:t>‹#›</a:t>
            </a:fld>
            <a:endParaRPr lang="en-RO"/>
          </a:p>
        </p:txBody>
      </p:sp>
      <p:sp>
        <p:nvSpPr>
          <p:cNvPr id="3" name="Text Placeholder 13">
            <a:extLst>
              <a:ext uri="{FF2B5EF4-FFF2-40B4-BE49-F238E27FC236}">
                <a16:creationId xmlns:a16="http://schemas.microsoft.com/office/drawing/2014/main" id="{23766BE3-A93A-65D8-9227-4E58A0B117E8}"/>
              </a:ext>
            </a:extLst>
          </p:cNvPr>
          <p:cNvSpPr>
            <a:spLocks noGrp="1"/>
          </p:cNvSpPr>
          <p:nvPr>
            <p:ph type="body" sz="quarter" idx="13"/>
          </p:nvPr>
        </p:nvSpPr>
        <p:spPr>
          <a:xfrm>
            <a:off x="838200" y="1869072"/>
            <a:ext cx="5181600" cy="684213"/>
          </a:xfrm>
        </p:spPr>
        <p:txBody>
          <a:bodyPr>
            <a:normAutofit/>
          </a:bodyPr>
          <a:lstStyle>
            <a:lvl1pPr marL="0" indent="0">
              <a:spcBef>
                <a:spcPts val="600"/>
              </a:spcBef>
              <a:buNone/>
              <a:defRPr sz="1800"/>
            </a:lvl1pPr>
          </a:lstStyle>
          <a:p>
            <a:pPr lvl="0"/>
            <a:r>
              <a:rPr lang="en-GB" dirty="0"/>
              <a:t>Click to edit Master text styles</a:t>
            </a:r>
          </a:p>
          <a:p>
            <a:pPr lvl="0"/>
            <a:endParaRPr lang="en-GB" dirty="0"/>
          </a:p>
        </p:txBody>
      </p:sp>
      <p:sp>
        <p:nvSpPr>
          <p:cNvPr id="14" name="Text Placeholder 13">
            <a:extLst>
              <a:ext uri="{FF2B5EF4-FFF2-40B4-BE49-F238E27FC236}">
                <a16:creationId xmlns:a16="http://schemas.microsoft.com/office/drawing/2014/main" id="{0DA65379-9F8F-B6B3-F66E-FFF102FAE28F}"/>
              </a:ext>
            </a:extLst>
          </p:cNvPr>
          <p:cNvSpPr>
            <a:spLocks noGrp="1"/>
          </p:cNvSpPr>
          <p:nvPr>
            <p:ph type="body" sz="quarter" idx="14"/>
          </p:nvPr>
        </p:nvSpPr>
        <p:spPr>
          <a:xfrm>
            <a:off x="1783080" y="2831227"/>
            <a:ext cx="4244592" cy="335648"/>
          </a:xfrm>
        </p:spPr>
        <p:txBody>
          <a:bodyPr>
            <a:normAutofit/>
          </a:bodyPr>
          <a:lstStyle>
            <a:lvl1pPr marL="0" indent="0">
              <a:spcBef>
                <a:spcPts val="600"/>
              </a:spcBef>
              <a:buNone/>
              <a:defRPr sz="1800"/>
            </a:lvl1pPr>
          </a:lstStyle>
          <a:p>
            <a:pPr lvl="0"/>
            <a:r>
              <a:rPr lang="en-GB" dirty="0"/>
              <a:t>Click to edit Master text styles</a:t>
            </a:r>
          </a:p>
          <a:p>
            <a:pPr lvl="0"/>
            <a:endParaRPr lang="en-GB" dirty="0"/>
          </a:p>
        </p:txBody>
      </p:sp>
      <p:sp>
        <p:nvSpPr>
          <p:cNvPr id="15" name="Text Placeholder 13">
            <a:extLst>
              <a:ext uri="{FF2B5EF4-FFF2-40B4-BE49-F238E27FC236}">
                <a16:creationId xmlns:a16="http://schemas.microsoft.com/office/drawing/2014/main" id="{CE7075DA-90C6-47D0-9DEB-54E8C341B4DC}"/>
              </a:ext>
            </a:extLst>
          </p:cNvPr>
          <p:cNvSpPr>
            <a:spLocks noGrp="1"/>
          </p:cNvSpPr>
          <p:nvPr>
            <p:ph type="body" sz="quarter" idx="15"/>
          </p:nvPr>
        </p:nvSpPr>
        <p:spPr>
          <a:xfrm>
            <a:off x="1783080" y="3207147"/>
            <a:ext cx="4244592" cy="335648"/>
          </a:xfrm>
        </p:spPr>
        <p:txBody>
          <a:bodyPr>
            <a:normAutofit/>
          </a:bodyPr>
          <a:lstStyle>
            <a:lvl1pPr marL="0" indent="0">
              <a:spcBef>
                <a:spcPts val="600"/>
              </a:spcBef>
              <a:buNone/>
              <a:defRPr sz="1400">
                <a:solidFill>
                  <a:srgbClr val="AAC5FB"/>
                </a:solidFill>
              </a:defRPr>
            </a:lvl1pPr>
          </a:lstStyle>
          <a:p>
            <a:pPr lvl="0"/>
            <a:r>
              <a:rPr lang="en-GB" dirty="0"/>
              <a:t>Click to edit Master text styles</a:t>
            </a:r>
          </a:p>
          <a:p>
            <a:pPr lvl="0"/>
            <a:endParaRPr lang="en-GB" dirty="0"/>
          </a:p>
        </p:txBody>
      </p:sp>
      <p:sp>
        <p:nvSpPr>
          <p:cNvPr id="16" name="Text Placeholder 13">
            <a:extLst>
              <a:ext uri="{FF2B5EF4-FFF2-40B4-BE49-F238E27FC236}">
                <a16:creationId xmlns:a16="http://schemas.microsoft.com/office/drawing/2014/main" id="{B0E0B5D4-17B6-DBA6-0B17-0ACF7D3D3F01}"/>
              </a:ext>
            </a:extLst>
          </p:cNvPr>
          <p:cNvSpPr>
            <a:spLocks noGrp="1"/>
          </p:cNvSpPr>
          <p:nvPr>
            <p:ph type="body" sz="quarter" idx="16"/>
          </p:nvPr>
        </p:nvSpPr>
        <p:spPr>
          <a:xfrm>
            <a:off x="1783080" y="4023029"/>
            <a:ext cx="4244592" cy="335648"/>
          </a:xfrm>
        </p:spPr>
        <p:txBody>
          <a:bodyPr>
            <a:normAutofit/>
          </a:bodyPr>
          <a:lstStyle>
            <a:lvl1pPr marL="0" indent="0">
              <a:spcBef>
                <a:spcPts val="600"/>
              </a:spcBef>
              <a:buNone/>
              <a:defRPr sz="1800"/>
            </a:lvl1pPr>
          </a:lstStyle>
          <a:p>
            <a:pPr lvl="0"/>
            <a:r>
              <a:rPr lang="en-GB" dirty="0"/>
              <a:t>Click to edit Master text styles</a:t>
            </a:r>
          </a:p>
          <a:p>
            <a:pPr lvl="0"/>
            <a:endParaRPr lang="en-GB" dirty="0"/>
          </a:p>
        </p:txBody>
      </p:sp>
      <p:sp>
        <p:nvSpPr>
          <p:cNvPr id="17" name="Text Placeholder 13">
            <a:extLst>
              <a:ext uri="{FF2B5EF4-FFF2-40B4-BE49-F238E27FC236}">
                <a16:creationId xmlns:a16="http://schemas.microsoft.com/office/drawing/2014/main" id="{BB68299C-1FF0-438C-CD93-93C8304E04F0}"/>
              </a:ext>
            </a:extLst>
          </p:cNvPr>
          <p:cNvSpPr>
            <a:spLocks noGrp="1"/>
          </p:cNvSpPr>
          <p:nvPr>
            <p:ph type="body" sz="quarter" idx="17"/>
          </p:nvPr>
        </p:nvSpPr>
        <p:spPr>
          <a:xfrm>
            <a:off x="1783080" y="4398949"/>
            <a:ext cx="4244592" cy="335648"/>
          </a:xfrm>
        </p:spPr>
        <p:txBody>
          <a:bodyPr>
            <a:normAutofit/>
          </a:bodyPr>
          <a:lstStyle>
            <a:lvl1pPr marL="0" indent="0">
              <a:spcBef>
                <a:spcPts val="600"/>
              </a:spcBef>
              <a:buNone/>
              <a:defRPr sz="1400">
                <a:solidFill>
                  <a:srgbClr val="AAC5FB"/>
                </a:solidFill>
              </a:defRPr>
            </a:lvl1pPr>
          </a:lstStyle>
          <a:p>
            <a:pPr lvl="0"/>
            <a:r>
              <a:rPr lang="en-GB" dirty="0"/>
              <a:t>Click to edit Master text styles</a:t>
            </a:r>
          </a:p>
          <a:p>
            <a:pPr lvl="0"/>
            <a:endParaRPr lang="en-GB" dirty="0"/>
          </a:p>
        </p:txBody>
      </p:sp>
      <p:sp>
        <p:nvSpPr>
          <p:cNvPr id="18" name="Text Placeholder 13">
            <a:extLst>
              <a:ext uri="{FF2B5EF4-FFF2-40B4-BE49-F238E27FC236}">
                <a16:creationId xmlns:a16="http://schemas.microsoft.com/office/drawing/2014/main" id="{5DDD8148-6A8A-1601-8AD2-DEB0137A923E}"/>
              </a:ext>
            </a:extLst>
          </p:cNvPr>
          <p:cNvSpPr>
            <a:spLocks noGrp="1"/>
          </p:cNvSpPr>
          <p:nvPr>
            <p:ph type="body" sz="quarter" idx="18"/>
          </p:nvPr>
        </p:nvSpPr>
        <p:spPr>
          <a:xfrm>
            <a:off x="1783080" y="5255928"/>
            <a:ext cx="4244592" cy="335648"/>
          </a:xfrm>
        </p:spPr>
        <p:txBody>
          <a:bodyPr>
            <a:normAutofit/>
          </a:bodyPr>
          <a:lstStyle>
            <a:lvl1pPr marL="0" indent="0">
              <a:spcBef>
                <a:spcPts val="600"/>
              </a:spcBef>
              <a:buNone/>
              <a:defRPr sz="1800"/>
            </a:lvl1pPr>
          </a:lstStyle>
          <a:p>
            <a:pPr lvl="0"/>
            <a:r>
              <a:rPr lang="en-GB" dirty="0"/>
              <a:t>Click to edit Master text styles</a:t>
            </a:r>
          </a:p>
          <a:p>
            <a:pPr lvl="0"/>
            <a:endParaRPr lang="en-GB" dirty="0"/>
          </a:p>
        </p:txBody>
      </p:sp>
      <p:sp>
        <p:nvSpPr>
          <p:cNvPr id="19" name="Text Placeholder 13">
            <a:extLst>
              <a:ext uri="{FF2B5EF4-FFF2-40B4-BE49-F238E27FC236}">
                <a16:creationId xmlns:a16="http://schemas.microsoft.com/office/drawing/2014/main" id="{656F57F5-BEB3-AE02-5A68-E737AEC6E886}"/>
              </a:ext>
            </a:extLst>
          </p:cNvPr>
          <p:cNvSpPr>
            <a:spLocks noGrp="1"/>
          </p:cNvSpPr>
          <p:nvPr>
            <p:ph type="body" sz="quarter" idx="19"/>
          </p:nvPr>
        </p:nvSpPr>
        <p:spPr>
          <a:xfrm>
            <a:off x="1783080" y="5631848"/>
            <a:ext cx="4244592" cy="335648"/>
          </a:xfrm>
        </p:spPr>
        <p:txBody>
          <a:bodyPr>
            <a:normAutofit/>
          </a:bodyPr>
          <a:lstStyle>
            <a:lvl1pPr marL="0" indent="0">
              <a:spcBef>
                <a:spcPts val="600"/>
              </a:spcBef>
              <a:buNone/>
              <a:defRPr sz="1400">
                <a:solidFill>
                  <a:srgbClr val="AAC5FB"/>
                </a:solidFill>
              </a:defRPr>
            </a:lvl1pPr>
          </a:lstStyle>
          <a:p>
            <a:pPr lvl="0"/>
            <a:r>
              <a:rPr lang="en-GB" dirty="0"/>
              <a:t>Click to edit Master text styles</a:t>
            </a:r>
          </a:p>
          <a:p>
            <a:pPr lvl="0"/>
            <a:endParaRPr lang="en-GB" dirty="0"/>
          </a:p>
        </p:txBody>
      </p:sp>
      <p:sp>
        <p:nvSpPr>
          <p:cNvPr id="20" name="Google Shape;709;p5">
            <a:extLst>
              <a:ext uri="{FF2B5EF4-FFF2-40B4-BE49-F238E27FC236}">
                <a16:creationId xmlns:a16="http://schemas.microsoft.com/office/drawing/2014/main" id="{73076096-6FAA-1D5B-89C3-57D2DB4AAA07}"/>
              </a:ext>
            </a:extLst>
          </p:cNvPr>
          <p:cNvSpPr/>
          <p:nvPr userDrawn="1"/>
        </p:nvSpPr>
        <p:spPr>
          <a:xfrm>
            <a:off x="947691" y="2818460"/>
            <a:ext cx="694944" cy="694944"/>
          </a:xfrm>
          <a:prstGeom prst="ellipse">
            <a:avLst/>
          </a:prstGeom>
          <a:solidFill>
            <a:srgbClr val="EE50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dirty="0">
                <a:solidFill>
                  <a:schemeClr val="bg1"/>
                </a:solidFill>
                <a:latin typeface="Poppins SemiBold"/>
                <a:ea typeface="Poppins SemiBold"/>
                <a:cs typeface="Poppins SemiBold"/>
                <a:sym typeface="Poppins SemiBold"/>
              </a:rPr>
              <a:t>1</a:t>
            </a:r>
            <a:endParaRPr dirty="0">
              <a:solidFill>
                <a:schemeClr val="bg1"/>
              </a:solidFill>
            </a:endParaRPr>
          </a:p>
        </p:txBody>
      </p:sp>
      <p:sp>
        <p:nvSpPr>
          <p:cNvPr id="21" name="Google Shape;710;p5">
            <a:extLst>
              <a:ext uri="{FF2B5EF4-FFF2-40B4-BE49-F238E27FC236}">
                <a16:creationId xmlns:a16="http://schemas.microsoft.com/office/drawing/2014/main" id="{F23F3602-BBEB-7849-1ECF-E0A7CF77D2A8}"/>
              </a:ext>
            </a:extLst>
          </p:cNvPr>
          <p:cNvSpPr/>
          <p:nvPr userDrawn="1"/>
        </p:nvSpPr>
        <p:spPr>
          <a:xfrm>
            <a:off x="947691" y="4033895"/>
            <a:ext cx="694944" cy="694943"/>
          </a:xfrm>
          <a:prstGeom prst="ellipse">
            <a:avLst/>
          </a:prstGeom>
          <a:solidFill>
            <a:srgbClr val="EE50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bg1"/>
                </a:solidFill>
                <a:latin typeface="Poppins SemiBold"/>
                <a:ea typeface="Poppins SemiBold"/>
                <a:cs typeface="Poppins SemiBold"/>
                <a:sym typeface="Poppins SemiBold"/>
              </a:rPr>
              <a:t>2</a:t>
            </a:r>
            <a:endParaRPr>
              <a:solidFill>
                <a:schemeClr val="bg1"/>
              </a:solidFill>
            </a:endParaRPr>
          </a:p>
        </p:txBody>
      </p:sp>
      <p:sp>
        <p:nvSpPr>
          <p:cNvPr id="22" name="Google Shape;711;p5">
            <a:extLst>
              <a:ext uri="{FF2B5EF4-FFF2-40B4-BE49-F238E27FC236}">
                <a16:creationId xmlns:a16="http://schemas.microsoft.com/office/drawing/2014/main" id="{7EC8DBC2-087C-8917-E3FE-AB1CB6967471}"/>
              </a:ext>
            </a:extLst>
          </p:cNvPr>
          <p:cNvSpPr/>
          <p:nvPr userDrawn="1"/>
        </p:nvSpPr>
        <p:spPr>
          <a:xfrm>
            <a:off x="947691" y="5249330"/>
            <a:ext cx="694944" cy="694944"/>
          </a:xfrm>
          <a:prstGeom prst="ellipse">
            <a:avLst/>
          </a:prstGeom>
          <a:solidFill>
            <a:srgbClr val="EE500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bg1"/>
                </a:solidFill>
                <a:latin typeface="Poppins SemiBold"/>
                <a:ea typeface="Poppins SemiBold"/>
                <a:cs typeface="Poppins SemiBold"/>
                <a:sym typeface="Poppins SemiBold"/>
              </a:rPr>
              <a:t>3</a:t>
            </a:r>
            <a:endParaRPr>
              <a:solidFill>
                <a:schemeClr val="bg1"/>
              </a:solidFill>
            </a:endParaRPr>
          </a:p>
        </p:txBody>
      </p:sp>
    </p:spTree>
    <p:extLst>
      <p:ext uri="{BB962C8B-B14F-4D97-AF65-F5344CB8AC3E}">
        <p14:creationId xmlns:p14="http://schemas.microsoft.com/office/powerpoint/2010/main" val="201184121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endParaRPr lang="en-RO"/>
          </a:p>
        </p:txBody>
      </p:sp>
      <p:sp>
        <p:nvSpPr>
          <p:cNvPr id="6" name="Slide Number Placeholder 5"/>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201969434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Footer Placeholder 5"/>
          <p:cNvSpPr>
            <a:spLocks noGrp="1"/>
          </p:cNvSpPr>
          <p:nvPr>
            <p:ph type="ftr" sz="quarter" idx="11"/>
          </p:nvPr>
        </p:nvSpPr>
        <p:spPr/>
        <p:txBody>
          <a:bodyPr/>
          <a:lstStyle/>
          <a:p>
            <a:endParaRPr lang="en-RO"/>
          </a:p>
        </p:txBody>
      </p:sp>
      <p:sp>
        <p:nvSpPr>
          <p:cNvPr id="7" name="Slide Number Placeholder 6"/>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327815880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p:cNvSpPr>
            <a:spLocks noGrp="1"/>
          </p:cNvSpPr>
          <p:nvPr>
            <p:ph type="ftr" sz="quarter" idx="11"/>
          </p:nvPr>
        </p:nvSpPr>
        <p:spPr/>
        <p:txBody>
          <a:bodyPr/>
          <a:lstStyle/>
          <a:p>
            <a:endParaRPr lang="en-RO"/>
          </a:p>
        </p:txBody>
      </p:sp>
      <p:sp>
        <p:nvSpPr>
          <p:cNvPr id="9" name="Slide Number Placeholder 8"/>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415877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53DD-2CE4-078D-955E-A549D36B48A9}"/>
              </a:ext>
            </a:extLst>
          </p:cNvPr>
          <p:cNvSpPr>
            <a:spLocks noGrp="1"/>
          </p:cNvSpPr>
          <p:nvPr>
            <p:ph type="ctrTitle"/>
          </p:nvPr>
        </p:nvSpPr>
        <p:spPr>
          <a:xfrm>
            <a:off x="1524000" y="1122363"/>
            <a:ext cx="9144000" cy="2387600"/>
          </a:xfrm>
        </p:spPr>
        <p:txBody>
          <a:bodyPr anchor="b"/>
          <a:lstStyle>
            <a:lvl1pPr algn="ctr">
              <a:defRPr sz="6000" b="1" spc="300">
                <a:solidFill>
                  <a:srgbClr val="EE5007"/>
                </a:solidFill>
                <a:latin typeface="Noto Sans Mono" panose="020B0509040504020204" pitchFamily="49" charset="0"/>
                <a:ea typeface="Noto Sans Mono" panose="020B0509040504020204" pitchFamily="49" charset="0"/>
                <a:cs typeface="Noto Sans Mono" panose="020B0509040504020204" pitchFamily="49" charset="0"/>
              </a:defRPr>
            </a:lvl1pPr>
          </a:lstStyle>
          <a:p>
            <a:r>
              <a:rPr lang="en-GB"/>
              <a:t>Click to edit Master title style</a:t>
            </a:r>
            <a:endParaRPr lang="en-RO" dirty="0"/>
          </a:p>
        </p:txBody>
      </p:sp>
      <p:sp>
        <p:nvSpPr>
          <p:cNvPr id="3" name="Subtitle 2">
            <a:extLst>
              <a:ext uri="{FF2B5EF4-FFF2-40B4-BE49-F238E27FC236}">
                <a16:creationId xmlns:a16="http://schemas.microsoft.com/office/drawing/2014/main" id="{B0972C4E-5658-83D1-F81D-4F163116C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dirty="0"/>
          </a:p>
        </p:txBody>
      </p:sp>
      <p:sp>
        <p:nvSpPr>
          <p:cNvPr id="5" name="Footer Placeholder 4">
            <a:extLst>
              <a:ext uri="{FF2B5EF4-FFF2-40B4-BE49-F238E27FC236}">
                <a16:creationId xmlns:a16="http://schemas.microsoft.com/office/drawing/2014/main" id="{2402A882-D952-1834-CC4D-5B00FEA7D039}"/>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570AA322-FCB3-8328-8F06-56C19E6A7AFB}"/>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251007322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Footer Placeholder 3"/>
          <p:cNvSpPr>
            <a:spLocks noGrp="1"/>
          </p:cNvSpPr>
          <p:nvPr>
            <p:ph type="ftr" sz="quarter" idx="11"/>
          </p:nvPr>
        </p:nvSpPr>
        <p:spPr/>
        <p:txBody>
          <a:bodyPr/>
          <a:lstStyle/>
          <a:p>
            <a:endParaRPr lang="en-RO"/>
          </a:p>
        </p:txBody>
      </p:sp>
      <p:sp>
        <p:nvSpPr>
          <p:cNvPr id="5" name="Slide Number Placeholder 4"/>
          <p:cNvSpPr>
            <a:spLocks noGrp="1"/>
          </p:cNvSpPr>
          <p:nvPr>
            <p:ph type="sldNum" sz="quarter" idx="12"/>
          </p:nvPr>
        </p:nvSpPr>
        <p:spPr/>
        <p:txBody>
          <a:bodyPr/>
          <a:lstStyle/>
          <a:p>
            <a:fld id="{AECEDC35-E724-5D4C-A298-0FB74BC43448}" type="slidenum">
              <a:rPr lang="en-RO" smtClean="0"/>
              <a:t>‹#›</a:t>
            </a:fld>
            <a:endParaRPr lang="en-RO"/>
          </a:p>
        </p:txBody>
      </p:sp>
      <p:pic>
        <p:nvPicPr>
          <p:cNvPr id="3" name="Picture 2" descr="Shape&#10;&#10;Description automatically generated">
            <a:extLst>
              <a:ext uri="{FF2B5EF4-FFF2-40B4-BE49-F238E27FC236}">
                <a16:creationId xmlns:a16="http://schemas.microsoft.com/office/drawing/2014/main" id="{74CCA8DC-9156-1D2F-D152-B3A2DC54B2D3}"/>
              </a:ext>
            </a:extLst>
          </p:cNvPr>
          <p:cNvPicPr>
            <a:picLocks noChangeAspect="1"/>
          </p:cNvPicPr>
          <p:nvPr userDrawn="1"/>
        </p:nvPicPr>
        <p:blipFill>
          <a:blip r:embed="rId2">
            <a:alphaModFix amt="10000"/>
          </a:blip>
          <a:stretch>
            <a:fillRect/>
          </a:stretch>
        </p:blipFill>
        <p:spPr>
          <a:xfrm>
            <a:off x="8912913" y="-3813736"/>
            <a:ext cx="8921313" cy="8921313"/>
          </a:xfrm>
          <a:prstGeom prst="rect">
            <a:avLst/>
          </a:prstGeom>
        </p:spPr>
      </p:pic>
      <p:pic>
        <p:nvPicPr>
          <p:cNvPr id="6" name="Picture 5" descr="Shape&#10;&#10;Description automatically generated">
            <a:extLst>
              <a:ext uri="{FF2B5EF4-FFF2-40B4-BE49-F238E27FC236}">
                <a16:creationId xmlns:a16="http://schemas.microsoft.com/office/drawing/2014/main" id="{A4B33385-ACDD-CE65-FC4E-BF380CC837F1}"/>
              </a:ext>
            </a:extLst>
          </p:cNvPr>
          <p:cNvPicPr>
            <a:picLocks noChangeAspect="1"/>
          </p:cNvPicPr>
          <p:nvPr userDrawn="1"/>
        </p:nvPicPr>
        <p:blipFill>
          <a:blip r:embed="rId2">
            <a:alphaModFix amt="10000"/>
          </a:blip>
          <a:stretch>
            <a:fillRect/>
          </a:stretch>
        </p:blipFill>
        <p:spPr>
          <a:xfrm>
            <a:off x="1537063" y="-6026773"/>
            <a:ext cx="8921313" cy="8921313"/>
          </a:xfrm>
          <a:prstGeom prst="rect">
            <a:avLst/>
          </a:prstGeom>
        </p:spPr>
      </p:pic>
    </p:spTree>
    <p:extLst>
      <p:ext uri="{BB962C8B-B14F-4D97-AF65-F5344CB8AC3E}">
        <p14:creationId xmlns:p14="http://schemas.microsoft.com/office/powerpoint/2010/main" val="97207738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Footer Placeholder 3"/>
          <p:cNvSpPr>
            <a:spLocks noGrp="1"/>
          </p:cNvSpPr>
          <p:nvPr>
            <p:ph type="ftr" sz="quarter" idx="11"/>
          </p:nvPr>
        </p:nvSpPr>
        <p:spPr/>
        <p:txBody>
          <a:bodyPr/>
          <a:lstStyle/>
          <a:p>
            <a:endParaRPr lang="en-RO"/>
          </a:p>
        </p:txBody>
      </p:sp>
      <p:sp>
        <p:nvSpPr>
          <p:cNvPr id="5" name="Slide Number Placeholder 4"/>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22624299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Click to edit Master title style</a:t>
            </a:r>
            <a:endParaRPr lang="en-US" dirty="0"/>
          </a:p>
        </p:txBody>
      </p:sp>
      <p:sp>
        <p:nvSpPr>
          <p:cNvPr id="4" name="Footer Placeholder 3"/>
          <p:cNvSpPr>
            <a:spLocks noGrp="1"/>
          </p:cNvSpPr>
          <p:nvPr>
            <p:ph type="ftr" sz="quarter" idx="11"/>
          </p:nvPr>
        </p:nvSpPr>
        <p:spPr/>
        <p:txBody>
          <a:bodyPr/>
          <a:lstStyle/>
          <a:p>
            <a:endParaRPr lang="en-RO"/>
          </a:p>
        </p:txBody>
      </p:sp>
      <p:sp>
        <p:nvSpPr>
          <p:cNvPr id="5" name="Slide Number Placeholder 4"/>
          <p:cNvSpPr>
            <a:spLocks noGrp="1"/>
          </p:cNvSpPr>
          <p:nvPr>
            <p:ph type="sldNum" sz="quarter" idx="12"/>
          </p:nvPr>
        </p:nvSpPr>
        <p:spPr/>
        <p:txBody>
          <a:bodyPr/>
          <a:lstStyle/>
          <a:p>
            <a:fld id="{AECEDC35-E724-5D4C-A298-0FB74BC43448}" type="slidenum">
              <a:rPr lang="en-RO" smtClean="0"/>
              <a:t>‹#›</a:t>
            </a:fld>
            <a:endParaRPr lang="en-RO"/>
          </a:p>
        </p:txBody>
      </p:sp>
      <p:pic>
        <p:nvPicPr>
          <p:cNvPr id="7" name="Picture 6" descr="Shape&#10;&#10;Description automatically generated">
            <a:extLst>
              <a:ext uri="{FF2B5EF4-FFF2-40B4-BE49-F238E27FC236}">
                <a16:creationId xmlns:a16="http://schemas.microsoft.com/office/drawing/2014/main" id="{97C2B369-5FCC-6F31-4ED5-5BE746159507}"/>
              </a:ext>
            </a:extLst>
          </p:cNvPr>
          <p:cNvPicPr>
            <a:picLocks noChangeAspect="1"/>
          </p:cNvPicPr>
          <p:nvPr userDrawn="1"/>
        </p:nvPicPr>
        <p:blipFill>
          <a:blip r:embed="rId2">
            <a:alphaModFix amt="90000"/>
          </a:blip>
          <a:stretch>
            <a:fillRect/>
          </a:stretch>
        </p:blipFill>
        <p:spPr>
          <a:xfrm>
            <a:off x="8304589" y="2189554"/>
            <a:ext cx="8921313" cy="8921313"/>
          </a:xfrm>
          <a:prstGeom prst="rect">
            <a:avLst/>
          </a:prstGeom>
        </p:spPr>
      </p:pic>
    </p:spTree>
    <p:extLst>
      <p:ext uri="{BB962C8B-B14F-4D97-AF65-F5344CB8AC3E}">
        <p14:creationId xmlns:p14="http://schemas.microsoft.com/office/powerpoint/2010/main" val="1106237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RO"/>
          </a:p>
        </p:txBody>
      </p:sp>
      <p:sp>
        <p:nvSpPr>
          <p:cNvPr id="4" name="Slide Number Placeholder 3"/>
          <p:cNvSpPr>
            <a:spLocks noGrp="1"/>
          </p:cNvSpPr>
          <p:nvPr>
            <p:ph type="sldNum" sz="quarter" idx="12"/>
          </p:nvPr>
        </p:nvSpPr>
        <p:spPr/>
        <p:txBody>
          <a:bodyPr/>
          <a:lstStyle/>
          <a:p>
            <a:fld id="{AECEDC35-E724-5D4C-A298-0FB74BC43448}" type="slidenum">
              <a:rPr lang="en-RO" smtClean="0"/>
              <a:t>‹#›</a:t>
            </a:fld>
            <a:endParaRPr lang="en-RO" dirty="0"/>
          </a:p>
        </p:txBody>
      </p:sp>
    </p:spTree>
    <p:extLst>
      <p:ext uri="{BB962C8B-B14F-4D97-AF65-F5344CB8AC3E}">
        <p14:creationId xmlns:p14="http://schemas.microsoft.com/office/powerpoint/2010/main" val="219220967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RO"/>
          </a:p>
        </p:txBody>
      </p:sp>
      <p:sp>
        <p:nvSpPr>
          <p:cNvPr id="4" name="Slide Number Placeholder 3"/>
          <p:cNvSpPr>
            <a:spLocks noGrp="1"/>
          </p:cNvSpPr>
          <p:nvPr>
            <p:ph type="sldNum" sz="quarter" idx="12"/>
          </p:nvPr>
        </p:nvSpPr>
        <p:spPr/>
        <p:txBody>
          <a:bodyPr/>
          <a:lstStyle/>
          <a:p>
            <a:fld id="{AECEDC35-E724-5D4C-A298-0FB74BC43448}" type="slidenum">
              <a:rPr lang="en-RO" smtClean="0"/>
              <a:t>‹#›</a:t>
            </a:fld>
            <a:endParaRPr lang="en-RO" dirty="0"/>
          </a:p>
        </p:txBody>
      </p:sp>
      <p:pic>
        <p:nvPicPr>
          <p:cNvPr id="2" name="Picture 1" descr="Shape&#10;&#10;Description automatically generated">
            <a:extLst>
              <a:ext uri="{FF2B5EF4-FFF2-40B4-BE49-F238E27FC236}">
                <a16:creationId xmlns:a16="http://schemas.microsoft.com/office/drawing/2014/main" id="{0A174F39-C572-9604-0054-40576875C5BD}"/>
              </a:ext>
            </a:extLst>
          </p:cNvPr>
          <p:cNvPicPr>
            <a:picLocks noChangeAspect="1"/>
          </p:cNvPicPr>
          <p:nvPr userDrawn="1"/>
        </p:nvPicPr>
        <p:blipFill>
          <a:blip r:embed="rId2">
            <a:alphaModFix amt="90000"/>
          </a:blip>
          <a:stretch>
            <a:fillRect/>
          </a:stretch>
        </p:blipFill>
        <p:spPr>
          <a:xfrm>
            <a:off x="8304589" y="2189554"/>
            <a:ext cx="8921313" cy="8921313"/>
          </a:xfrm>
          <a:prstGeom prst="rect">
            <a:avLst/>
          </a:prstGeom>
        </p:spPr>
      </p:pic>
    </p:spTree>
    <p:extLst>
      <p:ext uri="{BB962C8B-B14F-4D97-AF65-F5344CB8AC3E}">
        <p14:creationId xmlns:p14="http://schemas.microsoft.com/office/powerpoint/2010/main" val="231966991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RO"/>
          </a:p>
        </p:txBody>
      </p:sp>
      <p:sp>
        <p:nvSpPr>
          <p:cNvPr id="7" name="Slide Number Placeholder 6"/>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168835793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RO"/>
          </a:p>
        </p:txBody>
      </p:sp>
      <p:sp>
        <p:nvSpPr>
          <p:cNvPr id="7" name="Slide Number Placeholder 6"/>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125994495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endParaRPr lang="en-RO"/>
          </a:p>
        </p:txBody>
      </p:sp>
      <p:sp>
        <p:nvSpPr>
          <p:cNvPr id="6" name="Slide Number Placeholder 5"/>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1631005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11"/>
          </p:nvPr>
        </p:nvSpPr>
        <p:spPr/>
        <p:txBody>
          <a:bodyPr/>
          <a:lstStyle/>
          <a:p>
            <a:endParaRPr lang="en-RO"/>
          </a:p>
        </p:txBody>
      </p:sp>
      <p:sp>
        <p:nvSpPr>
          <p:cNvPr id="6" name="Slide Number Placeholder 5"/>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3643165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rgbClr val="EE500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F53DD-2CE4-078D-955E-A549D36B48A9}"/>
              </a:ext>
            </a:extLst>
          </p:cNvPr>
          <p:cNvSpPr>
            <a:spLocks noGrp="1"/>
          </p:cNvSpPr>
          <p:nvPr>
            <p:ph type="ctrTitle"/>
          </p:nvPr>
        </p:nvSpPr>
        <p:spPr>
          <a:xfrm>
            <a:off x="1524000" y="1122363"/>
            <a:ext cx="9144000" cy="2387600"/>
          </a:xfrm>
        </p:spPr>
        <p:txBody>
          <a:bodyPr anchor="b">
            <a:normAutofit/>
          </a:bodyPr>
          <a:lstStyle>
            <a:lvl1pPr algn="ctr">
              <a:defRPr sz="5400" b="1" spc="300">
                <a:solidFill>
                  <a:schemeClr val="bg1"/>
                </a:solidFill>
                <a:latin typeface="Noto Sans Mono" panose="020B0509040504020204" pitchFamily="49" charset="0"/>
                <a:ea typeface="Noto Sans Mono" panose="020B0509040504020204" pitchFamily="49" charset="0"/>
                <a:cs typeface="Noto Sans Mono" panose="020B0509040504020204" pitchFamily="49" charset="0"/>
              </a:defRPr>
            </a:lvl1pPr>
          </a:lstStyle>
          <a:p>
            <a:r>
              <a:rPr lang="en-GB"/>
              <a:t>Click to edit Master title style</a:t>
            </a:r>
            <a:endParaRPr lang="en-RO" dirty="0"/>
          </a:p>
        </p:txBody>
      </p:sp>
      <p:sp>
        <p:nvSpPr>
          <p:cNvPr id="3" name="Subtitle 2">
            <a:extLst>
              <a:ext uri="{FF2B5EF4-FFF2-40B4-BE49-F238E27FC236}">
                <a16:creationId xmlns:a16="http://schemas.microsoft.com/office/drawing/2014/main" id="{B0972C4E-5658-83D1-F81D-4F163116C5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RO" dirty="0"/>
          </a:p>
        </p:txBody>
      </p:sp>
      <p:sp>
        <p:nvSpPr>
          <p:cNvPr id="5" name="Footer Placeholder 4">
            <a:extLst>
              <a:ext uri="{FF2B5EF4-FFF2-40B4-BE49-F238E27FC236}">
                <a16:creationId xmlns:a16="http://schemas.microsoft.com/office/drawing/2014/main" id="{2402A882-D952-1834-CC4D-5B00FEA7D039}"/>
              </a:ext>
            </a:extLst>
          </p:cNvPr>
          <p:cNvSpPr>
            <a:spLocks noGrp="1"/>
          </p:cNvSpPr>
          <p:nvPr>
            <p:ph type="ftr" sz="quarter" idx="11"/>
          </p:nvPr>
        </p:nvSpPr>
        <p:spPr/>
        <p:txBody>
          <a:bodyPr/>
          <a:lstStyle/>
          <a:p>
            <a:endParaRPr lang="en-RO" dirty="0"/>
          </a:p>
        </p:txBody>
      </p:sp>
      <p:sp>
        <p:nvSpPr>
          <p:cNvPr id="6" name="Slide Number Placeholder 5">
            <a:extLst>
              <a:ext uri="{FF2B5EF4-FFF2-40B4-BE49-F238E27FC236}">
                <a16:creationId xmlns:a16="http://schemas.microsoft.com/office/drawing/2014/main" id="{570AA322-FCB3-8328-8F06-56C19E6A7AFB}"/>
              </a:ext>
            </a:extLst>
          </p:cNvPr>
          <p:cNvSpPr>
            <a:spLocks noGrp="1"/>
          </p:cNvSpPr>
          <p:nvPr>
            <p:ph type="sldNum" sz="quarter" idx="12"/>
          </p:nvPr>
        </p:nvSpPr>
        <p:spPr/>
        <p:txBody>
          <a:bodyPr/>
          <a:lstStyle/>
          <a:p>
            <a:fld id="{AECEDC35-E724-5D4C-A298-0FB74BC43448}" type="slidenum">
              <a:rPr lang="en-RO" smtClean="0"/>
              <a:t>‹#›</a:t>
            </a:fld>
            <a:endParaRPr lang="en-RO"/>
          </a:p>
        </p:txBody>
      </p:sp>
      <p:pic>
        <p:nvPicPr>
          <p:cNvPr id="8" name="Picture 7">
            <a:extLst>
              <a:ext uri="{FF2B5EF4-FFF2-40B4-BE49-F238E27FC236}">
                <a16:creationId xmlns:a16="http://schemas.microsoft.com/office/drawing/2014/main" id="{C551631B-4DF0-EB52-6F0E-B34415262404}"/>
              </a:ext>
            </a:extLst>
          </p:cNvPr>
          <p:cNvPicPr>
            <a:picLocks noChangeAspect="1"/>
          </p:cNvPicPr>
          <p:nvPr userDrawn="1"/>
        </p:nvPicPr>
        <p:blipFill>
          <a:blip r:embed="rId2"/>
          <a:stretch>
            <a:fillRect/>
          </a:stretch>
        </p:blipFill>
        <p:spPr>
          <a:xfrm>
            <a:off x="215630" y="6277286"/>
            <a:ext cx="1069387" cy="382144"/>
          </a:xfrm>
          <a:prstGeom prst="rect">
            <a:avLst/>
          </a:prstGeom>
        </p:spPr>
      </p:pic>
    </p:spTree>
    <p:extLst>
      <p:ext uri="{BB962C8B-B14F-4D97-AF65-F5344CB8AC3E}">
        <p14:creationId xmlns:p14="http://schemas.microsoft.com/office/powerpoint/2010/main" val="399899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4E5FC-9640-99AE-9E0B-64727B8F0692}"/>
              </a:ext>
            </a:extLst>
          </p:cNvPr>
          <p:cNvSpPr>
            <a:spLocks noGrp="1"/>
          </p:cNvSpPr>
          <p:nvPr>
            <p:ph type="title"/>
          </p:nvPr>
        </p:nvSpPr>
        <p:spPr/>
        <p:txBody>
          <a:bodyPr/>
          <a:lstStyle>
            <a:lvl1pPr>
              <a:defRPr>
                <a:latin typeface=""/>
              </a:defRPr>
            </a:lvl1pPr>
          </a:lstStyle>
          <a:p>
            <a:r>
              <a:rPr lang="en-GB"/>
              <a:t>Click to edit Master title style</a:t>
            </a:r>
            <a:endParaRPr lang="en-RO" dirty="0"/>
          </a:p>
        </p:txBody>
      </p:sp>
      <p:sp>
        <p:nvSpPr>
          <p:cNvPr id="3" name="Content Placeholder 2">
            <a:extLst>
              <a:ext uri="{FF2B5EF4-FFF2-40B4-BE49-F238E27FC236}">
                <a16:creationId xmlns:a16="http://schemas.microsoft.com/office/drawing/2014/main" id="{2BEF5B96-6A4F-7F0E-A41E-AEF2C493B840}"/>
              </a:ext>
            </a:extLst>
          </p:cNvPr>
          <p:cNvSpPr>
            <a:spLocks noGrp="1"/>
          </p:cNvSpPr>
          <p:nvPr>
            <p:ph idx="1"/>
          </p:nvPr>
        </p:nvSpPr>
        <p:spPr/>
        <p:txBody>
          <a:bodyPr/>
          <a:lstStyle>
            <a:lvl1pPr>
              <a:defRPr>
                <a:latin typeface=""/>
              </a:defRPr>
            </a:lvl1pPr>
            <a:lvl2pPr>
              <a:defRPr>
                <a:latin typeface=""/>
              </a:defRPr>
            </a:lvl2pPr>
            <a:lvl3pPr>
              <a:defRPr>
                <a:latin typeface=""/>
              </a:defRPr>
            </a:lvl3pPr>
            <a:lvl4pPr>
              <a:defRPr>
                <a:latin typeface=""/>
              </a:defRPr>
            </a:lvl4pPr>
            <a:lvl5pPr>
              <a:defRPr>
                <a:latin typeface=""/>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dirty="0"/>
          </a:p>
        </p:txBody>
      </p:sp>
      <p:sp>
        <p:nvSpPr>
          <p:cNvPr id="5" name="Footer Placeholder 4">
            <a:extLst>
              <a:ext uri="{FF2B5EF4-FFF2-40B4-BE49-F238E27FC236}">
                <a16:creationId xmlns:a16="http://schemas.microsoft.com/office/drawing/2014/main" id="{9172A85A-684A-4A79-2535-B2C6D2B10899}"/>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E7C8E262-4610-33A5-697B-6EE42B305591}"/>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1165819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949E3-903C-6089-82C4-91B547AEBF3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RO" dirty="0"/>
          </a:p>
        </p:txBody>
      </p:sp>
      <p:sp>
        <p:nvSpPr>
          <p:cNvPr id="3" name="Text Placeholder 2">
            <a:extLst>
              <a:ext uri="{FF2B5EF4-FFF2-40B4-BE49-F238E27FC236}">
                <a16:creationId xmlns:a16="http://schemas.microsoft.com/office/drawing/2014/main" id="{31A2E498-261E-452C-95E7-549E9AC75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AEB12ECF-161E-AC06-3EAC-85F079C96056}"/>
              </a:ext>
            </a:extLst>
          </p:cNvPr>
          <p:cNvSpPr>
            <a:spLocks noGrp="1"/>
          </p:cNvSpPr>
          <p:nvPr>
            <p:ph type="ftr" sz="quarter" idx="11"/>
          </p:nvPr>
        </p:nvSpPr>
        <p:spPr/>
        <p:txBody>
          <a:bodyPr/>
          <a:lstStyle/>
          <a:p>
            <a:endParaRPr lang="en-RO"/>
          </a:p>
        </p:txBody>
      </p:sp>
      <p:sp>
        <p:nvSpPr>
          <p:cNvPr id="6" name="Slide Number Placeholder 5">
            <a:extLst>
              <a:ext uri="{FF2B5EF4-FFF2-40B4-BE49-F238E27FC236}">
                <a16:creationId xmlns:a16="http://schemas.microsoft.com/office/drawing/2014/main" id="{32B0778A-4D20-EBAD-7685-19E67D9AD457}"/>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3008145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6F4F-23F7-C6C6-A584-5172C15417E9}"/>
              </a:ext>
            </a:extLst>
          </p:cNvPr>
          <p:cNvSpPr>
            <a:spLocks noGrp="1"/>
          </p:cNvSpPr>
          <p:nvPr>
            <p:ph type="title"/>
          </p:nvPr>
        </p:nvSpPr>
        <p:spPr/>
        <p:txBody>
          <a:bodyPr/>
          <a:lstStyle/>
          <a:p>
            <a:r>
              <a:rPr lang="en-GB"/>
              <a:t>Click to edit Master title style</a:t>
            </a:r>
            <a:endParaRPr lang="en-RO"/>
          </a:p>
        </p:txBody>
      </p:sp>
      <p:sp>
        <p:nvSpPr>
          <p:cNvPr id="3" name="Content Placeholder 2">
            <a:extLst>
              <a:ext uri="{FF2B5EF4-FFF2-40B4-BE49-F238E27FC236}">
                <a16:creationId xmlns:a16="http://schemas.microsoft.com/office/drawing/2014/main" id="{588A93C5-182B-6C78-4D1C-2595E4318B3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4" name="Content Placeholder 3">
            <a:extLst>
              <a:ext uri="{FF2B5EF4-FFF2-40B4-BE49-F238E27FC236}">
                <a16:creationId xmlns:a16="http://schemas.microsoft.com/office/drawing/2014/main" id="{39709576-75D5-B247-8AD5-6F20527900F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6" name="Footer Placeholder 5">
            <a:extLst>
              <a:ext uri="{FF2B5EF4-FFF2-40B4-BE49-F238E27FC236}">
                <a16:creationId xmlns:a16="http://schemas.microsoft.com/office/drawing/2014/main" id="{F6F9A596-0CB8-25FC-750C-3F70E052062F}"/>
              </a:ext>
            </a:extLst>
          </p:cNvPr>
          <p:cNvSpPr>
            <a:spLocks noGrp="1"/>
          </p:cNvSpPr>
          <p:nvPr>
            <p:ph type="ftr" sz="quarter" idx="11"/>
          </p:nvPr>
        </p:nvSpPr>
        <p:spPr/>
        <p:txBody>
          <a:bodyPr/>
          <a:lstStyle/>
          <a:p>
            <a:endParaRPr lang="en-RO"/>
          </a:p>
        </p:txBody>
      </p:sp>
      <p:sp>
        <p:nvSpPr>
          <p:cNvPr id="7" name="Slide Number Placeholder 6">
            <a:extLst>
              <a:ext uri="{FF2B5EF4-FFF2-40B4-BE49-F238E27FC236}">
                <a16:creationId xmlns:a16="http://schemas.microsoft.com/office/drawing/2014/main" id="{4177E99A-60F5-9AAA-19BC-100A90F80B30}"/>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197039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7F3A-8C87-D3D7-9719-89A8F06F8C4E}"/>
              </a:ext>
            </a:extLst>
          </p:cNvPr>
          <p:cNvSpPr>
            <a:spLocks noGrp="1"/>
          </p:cNvSpPr>
          <p:nvPr>
            <p:ph type="title"/>
          </p:nvPr>
        </p:nvSpPr>
        <p:spPr>
          <a:xfrm>
            <a:off x="839788" y="365125"/>
            <a:ext cx="10515600" cy="1325563"/>
          </a:xfrm>
        </p:spPr>
        <p:txBody>
          <a:bodyPr/>
          <a:lstStyle/>
          <a:p>
            <a:r>
              <a:rPr lang="en-GB"/>
              <a:t>Click to edit Master title style</a:t>
            </a:r>
            <a:endParaRPr lang="en-RO" dirty="0"/>
          </a:p>
        </p:txBody>
      </p:sp>
      <p:sp>
        <p:nvSpPr>
          <p:cNvPr id="3" name="Text Placeholder 2">
            <a:extLst>
              <a:ext uri="{FF2B5EF4-FFF2-40B4-BE49-F238E27FC236}">
                <a16:creationId xmlns:a16="http://schemas.microsoft.com/office/drawing/2014/main" id="{C34C1A87-7C9A-BFFC-0AE6-383C1BB42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3AB9589-74B7-C89E-9105-ABC22478FD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a:p>
        </p:txBody>
      </p:sp>
      <p:sp>
        <p:nvSpPr>
          <p:cNvPr id="5" name="Text Placeholder 4">
            <a:extLst>
              <a:ext uri="{FF2B5EF4-FFF2-40B4-BE49-F238E27FC236}">
                <a16:creationId xmlns:a16="http://schemas.microsoft.com/office/drawing/2014/main" id="{64BDFE0C-80DD-7E0B-CA84-A6CE30A736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F40CDA-6760-3371-E5E2-25A5BB03045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dirty="0"/>
          </a:p>
        </p:txBody>
      </p:sp>
      <p:sp>
        <p:nvSpPr>
          <p:cNvPr id="8" name="Footer Placeholder 7">
            <a:extLst>
              <a:ext uri="{FF2B5EF4-FFF2-40B4-BE49-F238E27FC236}">
                <a16:creationId xmlns:a16="http://schemas.microsoft.com/office/drawing/2014/main" id="{A4CC4156-BA2A-B20B-B4F4-A5858D98BFC8}"/>
              </a:ext>
            </a:extLst>
          </p:cNvPr>
          <p:cNvSpPr>
            <a:spLocks noGrp="1"/>
          </p:cNvSpPr>
          <p:nvPr>
            <p:ph type="ftr" sz="quarter" idx="11"/>
          </p:nvPr>
        </p:nvSpPr>
        <p:spPr/>
        <p:txBody>
          <a:bodyPr/>
          <a:lstStyle/>
          <a:p>
            <a:endParaRPr lang="en-RO"/>
          </a:p>
        </p:txBody>
      </p:sp>
      <p:sp>
        <p:nvSpPr>
          <p:cNvPr id="9" name="Slide Number Placeholder 8">
            <a:extLst>
              <a:ext uri="{FF2B5EF4-FFF2-40B4-BE49-F238E27FC236}">
                <a16:creationId xmlns:a16="http://schemas.microsoft.com/office/drawing/2014/main" id="{DAB012D9-9D7D-90A2-C73D-7ACC14860B4D}"/>
              </a:ext>
            </a:extLst>
          </p:cNvPr>
          <p:cNvSpPr>
            <a:spLocks noGrp="1"/>
          </p:cNvSpPr>
          <p:nvPr>
            <p:ph type="sldNum" sz="quarter" idx="12"/>
          </p:nvPr>
        </p:nvSpPr>
        <p:spPr/>
        <p:txBody>
          <a:bodyPr/>
          <a:lstStyle/>
          <a:p>
            <a:fld id="{AECEDC35-E724-5D4C-A298-0FB74BC43448}" type="slidenum">
              <a:rPr lang="en-RO" smtClean="0"/>
              <a:t>‹#›</a:t>
            </a:fld>
            <a:endParaRPr lang="en-RO"/>
          </a:p>
        </p:txBody>
      </p:sp>
    </p:spTree>
    <p:extLst>
      <p:ext uri="{BB962C8B-B14F-4D97-AF65-F5344CB8AC3E}">
        <p14:creationId xmlns:p14="http://schemas.microsoft.com/office/powerpoint/2010/main" val="301878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91A1-E3B6-7568-F6E0-4A93C1208B7E}"/>
              </a:ext>
            </a:extLst>
          </p:cNvPr>
          <p:cNvSpPr>
            <a:spLocks noGrp="1"/>
          </p:cNvSpPr>
          <p:nvPr>
            <p:ph type="title"/>
          </p:nvPr>
        </p:nvSpPr>
        <p:spPr/>
        <p:txBody>
          <a:bodyPr/>
          <a:lstStyle/>
          <a:p>
            <a:r>
              <a:rPr lang="en-GB"/>
              <a:t>Click to edit Master title style</a:t>
            </a:r>
            <a:endParaRPr lang="en-RO"/>
          </a:p>
        </p:txBody>
      </p:sp>
      <p:sp>
        <p:nvSpPr>
          <p:cNvPr id="4" name="Footer Placeholder 3">
            <a:extLst>
              <a:ext uri="{FF2B5EF4-FFF2-40B4-BE49-F238E27FC236}">
                <a16:creationId xmlns:a16="http://schemas.microsoft.com/office/drawing/2014/main" id="{81346886-918B-077A-B7A7-EDFDBB42AA69}"/>
              </a:ext>
            </a:extLst>
          </p:cNvPr>
          <p:cNvSpPr>
            <a:spLocks noGrp="1"/>
          </p:cNvSpPr>
          <p:nvPr>
            <p:ph type="ftr" sz="quarter" idx="11"/>
          </p:nvPr>
        </p:nvSpPr>
        <p:spPr/>
        <p:txBody>
          <a:bodyPr/>
          <a:lstStyle/>
          <a:p>
            <a:endParaRPr lang="en-RO"/>
          </a:p>
        </p:txBody>
      </p:sp>
      <p:sp>
        <p:nvSpPr>
          <p:cNvPr id="5" name="Slide Number Placeholder 4">
            <a:extLst>
              <a:ext uri="{FF2B5EF4-FFF2-40B4-BE49-F238E27FC236}">
                <a16:creationId xmlns:a16="http://schemas.microsoft.com/office/drawing/2014/main" id="{E4FC3D13-2C81-99BD-B85C-738771232DDC}"/>
              </a:ext>
            </a:extLst>
          </p:cNvPr>
          <p:cNvSpPr>
            <a:spLocks noGrp="1"/>
          </p:cNvSpPr>
          <p:nvPr>
            <p:ph type="sldNum" sz="quarter" idx="12"/>
          </p:nvPr>
        </p:nvSpPr>
        <p:spPr/>
        <p:txBody>
          <a:bodyPr/>
          <a:lstStyle/>
          <a:p>
            <a:fld id="{AECEDC35-E724-5D4C-A298-0FB74BC43448}" type="slidenum">
              <a:rPr lang="en-RO" smtClean="0"/>
              <a:t>‹#›</a:t>
            </a:fld>
            <a:endParaRPr lang="en-RO"/>
          </a:p>
        </p:txBody>
      </p:sp>
      <p:sp>
        <p:nvSpPr>
          <p:cNvPr id="20" name="Google Shape;883;p10">
            <a:extLst>
              <a:ext uri="{FF2B5EF4-FFF2-40B4-BE49-F238E27FC236}">
                <a16:creationId xmlns:a16="http://schemas.microsoft.com/office/drawing/2014/main" id="{3B7407D1-5D38-65B4-A40C-ADA008090171}"/>
              </a:ext>
            </a:extLst>
          </p:cNvPr>
          <p:cNvSpPr/>
          <p:nvPr userDrawn="1"/>
        </p:nvSpPr>
        <p:spPr>
          <a:xfrm>
            <a:off x="3815186"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1" name="Google Shape;884;p10">
            <a:extLst>
              <a:ext uri="{FF2B5EF4-FFF2-40B4-BE49-F238E27FC236}">
                <a16:creationId xmlns:a16="http://schemas.microsoft.com/office/drawing/2014/main" id="{6F4B9910-E464-EF00-775C-781D00E1B999}"/>
              </a:ext>
            </a:extLst>
          </p:cNvPr>
          <p:cNvSpPr/>
          <p:nvPr userDrawn="1"/>
        </p:nvSpPr>
        <p:spPr>
          <a:xfrm>
            <a:off x="8358435"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2" name="Google Shape;885;p10">
            <a:extLst>
              <a:ext uri="{FF2B5EF4-FFF2-40B4-BE49-F238E27FC236}">
                <a16:creationId xmlns:a16="http://schemas.microsoft.com/office/drawing/2014/main" id="{65190EC9-997A-22C3-C2CE-254BC2B646F7}"/>
              </a:ext>
            </a:extLst>
          </p:cNvPr>
          <p:cNvSpPr/>
          <p:nvPr userDrawn="1"/>
        </p:nvSpPr>
        <p:spPr>
          <a:xfrm>
            <a:off x="1515089"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3" name="Google Shape;886;p10">
            <a:extLst>
              <a:ext uri="{FF2B5EF4-FFF2-40B4-BE49-F238E27FC236}">
                <a16:creationId xmlns:a16="http://schemas.microsoft.com/office/drawing/2014/main" id="{032DAD81-5059-5918-5CA2-D775F6B5763B}"/>
              </a:ext>
            </a:extLst>
          </p:cNvPr>
          <p:cNvSpPr/>
          <p:nvPr userDrawn="1"/>
        </p:nvSpPr>
        <p:spPr>
          <a:xfrm>
            <a:off x="10639551"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24" name="Google Shape;887;p10">
            <a:extLst>
              <a:ext uri="{FF2B5EF4-FFF2-40B4-BE49-F238E27FC236}">
                <a16:creationId xmlns:a16="http://schemas.microsoft.com/office/drawing/2014/main" id="{3344EED3-7575-2CD0-04A9-5C25D63FB66A}"/>
              </a:ext>
            </a:extLst>
          </p:cNvPr>
          <p:cNvSpPr/>
          <p:nvPr userDrawn="1"/>
        </p:nvSpPr>
        <p:spPr>
          <a:xfrm>
            <a:off x="6077320" y="3450590"/>
            <a:ext cx="37360" cy="1078230"/>
          </a:xfrm>
          <a:prstGeom prst="rect">
            <a:avLst/>
          </a:prstGeom>
          <a:solidFill>
            <a:srgbClr val="FB9E7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bg1"/>
              </a:solidFill>
            </a:endParaRPr>
          </a:p>
        </p:txBody>
      </p:sp>
      <p:sp>
        <p:nvSpPr>
          <p:cNvPr id="33" name="Oval 32">
            <a:extLst>
              <a:ext uri="{FF2B5EF4-FFF2-40B4-BE49-F238E27FC236}">
                <a16:creationId xmlns:a16="http://schemas.microsoft.com/office/drawing/2014/main" id="{76D7F326-538C-4D16-A651-89DDBB75425C}"/>
              </a:ext>
            </a:extLst>
          </p:cNvPr>
          <p:cNvSpPr/>
          <p:nvPr userDrawn="1"/>
        </p:nvSpPr>
        <p:spPr>
          <a:xfrm>
            <a:off x="1080331"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4" name="Oval 33">
            <a:extLst>
              <a:ext uri="{FF2B5EF4-FFF2-40B4-BE49-F238E27FC236}">
                <a16:creationId xmlns:a16="http://schemas.microsoft.com/office/drawing/2014/main" id="{4F0F4B79-002A-B0A0-1523-E93521D948EE}"/>
              </a:ext>
            </a:extLst>
          </p:cNvPr>
          <p:cNvSpPr/>
          <p:nvPr userDrawn="1"/>
        </p:nvSpPr>
        <p:spPr>
          <a:xfrm>
            <a:off x="3379394"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5" name="Oval 34">
            <a:extLst>
              <a:ext uri="{FF2B5EF4-FFF2-40B4-BE49-F238E27FC236}">
                <a16:creationId xmlns:a16="http://schemas.microsoft.com/office/drawing/2014/main" id="{64AA1F61-4428-984A-EBBB-F4005A3C2DF9}"/>
              </a:ext>
            </a:extLst>
          </p:cNvPr>
          <p:cNvSpPr/>
          <p:nvPr userDrawn="1"/>
        </p:nvSpPr>
        <p:spPr>
          <a:xfrm>
            <a:off x="5639269"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6" name="Oval 35">
            <a:extLst>
              <a:ext uri="{FF2B5EF4-FFF2-40B4-BE49-F238E27FC236}">
                <a16:creationId xmlns:a16="http://schemas.microsoft.com/office/drawing/2014/main" id="{765C59D8-E7DA-7AC9-1749-1CCAA56D18DA}"/>
              </a:ext>
            </a:extLst>
          </p:cNvPr>
          <p:cNvSpPr/>
          <p:nvPr userDrawn="1"/>
        </p:nvSpPr>
        <p:spPr>
          <a:xfrm>
            <a:off x="7925269"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37" name="Oval 36">
            <a:extLst>
              <a:ext uri="{FF2B5EF4-FFF2-40B4-BE49-F238E27FC236}">
                <a16:creationId xmlns:a16="http://schemas.microsoft.com/office/drawing/2014/main" id="{7B3F942A-A58C-AD25-73C4-8D40102E973E}"/>
              </a:ext>
            </a:extLst>
          </p:cNvPr>
          <p:cNvSpPr/>
          <p:nvPr userDrawn="1"/>
        </p:nvSpPr>
        <p:spPr>
          <a:xfrm>
            <a:off x="10198206" y="2196493"/>
            <a:ext cx="918110" cy="918110"/>
          </a:xfrm>
          <a:prstGeom prst="ellipse">
            <a:avLst/>
          </a:prstGeom>
          <a:solidFill>
            <a:srgbClr val="EE50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RO"/>
          </a:p>
        </p:txBody>
      </p:sp>
      <p:sp>
        <p:nvSpPr>
          <p:cNvPr id="26" name="Text Placeholder 25">
            <a:extLst>
              <a:ext uri="{FF2B5EF4-FFF2-40B4-BE49-F238E27FC236}">
                <a16:creationId xmlns:a16="http://schemas.microsoft.com/office/drawing/2014/main" id="{6C2775BA-08D0-4963-D3A2-A40C2FFF21D5}"/>
              </a:ext>
            </a:extLst>
          </p:cNvPr>
          <p:cNvSpPr>
            <a:spLocks noGrp="1"/>
          </p:cNvSpPr>
          <p:nvPr>
            <p:ph type="body" sz="quarter" idx="13"/>
          </p:nvPr>
        </p:nvSpPr>
        <p:spPr>
          <a:xfrm>
            <a:off x="641594" y="4877620"/>
            <a:ext cx="1784350" cy="341312"/>
          </a:xfrm>
        </p:spPr>
        <p:txBody>
          <a:bodyPr anchor="ctr"/>
          <a:lstStyle>
            <a:lvl1pPr marL="0" indent="0" algn="ctr">
              <a:buNone/>
              <a:defRPr sz="1600"/>
            </a:lvl1pPr>
          </a:lstStyle>
          <a:p>
            <a:pPr lvl="0"/>
            <a:r>
              <a:rPr lang="en-GB" dirty="0"/>
              <a:t>Click to</a:t>
            </a:r>
            <a:endParaRPr lang="en-RO" dirty="0"/>
          </a:p>
        </p:txBody>
      </p:sp>
      <p:sp>
        <p:nvSpPr>
          <p:cNvPr id="27" name="Text Placeholder 25">
            <a:extLst>
              <a:ext uri="{FF2B5EF4-FFF2-40B4-BE49-F238E27FC236}">
                <a16:creationId xmlns:a16="http://schemas.microsoft.com/office/drawing/2014/main" id="{3D7ADE47-905B-BC56-5D11-ACDA45931DEA}"/>
              </a:ext>
            </a:extLst>
          </p:cNvPr>
          <p:cNvSpPr>
            <a:spLocks noGrp="1"/>
          </p:cNvSpPr>
          <p:nvPr>
            <p:ph type="body" sz="quarter" idx="14"/>
          </p:nvPr>
        </p:nvSpPr>
        <p:spPr>
          <a:xfrm>
            <a:off x="2922337" y="4877620"/>
            <a:ext cx="1784350" cy="341312"/>
          </a:xfrm>
        </p:spPr>
        <p:txBody>
          <a:bodyPr anchor="ctr"/>
          <a:lstStyle>
            <a:lvl1pPr marL="0" indent="0" algn="ctr">
              <a:buNone/>
              <a:defRPr sz="1600"/>
            </a:lvl1pPr>
          </a:lstStyle>
          <a:p>
            <a:pPr lvl="0"/>
            <a:r>
              <a:rPr lang="en-GB" dirty="0"/>
              <a:t>Click to</a:t>
            </a:r>
            <a:endParaRPr lang="en-RO" dirty="0"/>
          </a:p>
        </p:txBody>
      </p:sp>
      <p:sp>
        <p:nvSpPr>
          <p:cNvPr id="28" name="Text Placeholder 25">
            <a:extLst>
              <a:ext uri="{FF2B5EF4-FFF2-40B4-BE49-F238E27FC236}">
                <a16:creationId xmlns:a16="http://schemas.microsoft.com/office/drawing/2014/main" id="{56EA83EA-38E4-17B9-067C-98045C82254E}"/>
              </a:ext>
            </a:extLst>
          </p:cNvPr>
          <p:cNvSpPr>
            <a:spLocks noGrp="1"/>
          </p:cNvSpPr>
          <p:nvPr>
            <p:ph type="body" sz="quarter" idx="15"/>
          </p:nvPr>
        </p:nvSpPr>
        <p:spPr>
          <a:xfrm>
            <a:off x="5203043" y="4877620"/>
            <a:ext cx="1784350" cy="341312"/>
          </a:xfrm>
        </p:spPr>
        <p:txBody>
          <a:bodyPr anchor="ctr"/>
          <a:lstStyle>
            <a:lvl1pPr marL="0" indent="0" algn="ctr">
              <a:buNone/>
              <a:defRPr sz="1600"/>
            </a:lvl1pPr>
          </a:lstStyle>
          <a:p>
            <a:pPr lvl="0"/>
            <a:r>
              <a:rPr lang="en-GB" dirty="0"/>
              <a:t>Click to</a:t>
            </a:r>
            <a:endParaRPr lang="en-RO" dirty="0"/>
          </a:p>
        </p:txBody>
      </p:sp>
      <p:sp>
        <p:nvSpPr>
          <p:cNvPr id="29" name="Text Placeholder 25">
            <a:extLst>
              <a:ext uri="{FF2B5EF4-FFF2-40B4-BE49-F238E27FC236}">
                <a16:creationId xmlns:a16="http://schemas.microsoft.com/office/drawing/2014/main" id="{69ACB40B-1077-35DE-3DE3-3354883CC3BF}"/>
              </a:ext>
            </a:extLst>
          </p:cNvPr>
          <p:cNvSpPr>
            <a:spLocks noGrp="1"/>
          </p:cNvSpPr>
          <p:nvPr>
            <p:ph type="body" sz="quarter" idx="16"/>
          </p:nvPr>
        </p:nvSpPr>
        <p:spPr>
          <a:xfrm>
            <a:off x="7484940" y="4877620"/>
            <a:ext cx="1784350" cy="341312"/>
          </a:xfrm>
        </p:spPr>
        <p:txBody>
          <a:bodyPr anchor="ctr"/>
          <a:lstStyle>
            <a:lvl1pPr marL="0" indent="0" algn="ctr">
              <a:buNone/>
              <a:defRPr sz="1600"/>
            </a:lvl1pPr>
          </a:lstStyle>
          <a:p>
            <a:pPr lvl="0"/>
            <a:r>
              <a:rPr lang="en-GB" dirty="0"/>
              <a:t>Click to</a:t>
            </a:r>
            <a:endParaRPr lang="en-RO" dirty="0"/>
          </a:p>
        </p:txBody>
      </p:sp>
      <p:sp>
        <p:nvSpPr>
          <p:cNvPr id="30" name="Text Placeholder 25">
            <a:extLst>
              <a:ext uri="{FF2B5EF4-FFF2-40B4-BE49-F238E27FC236}">
                <a16:creationId xmlns:a16="http://schemas.microsoft.com/office/drawing/2014/main" id="{5700C828-DB10-8798-14F9-E71640F78D0F}"/>
              </a:ext>
            </a:extLst>
          </p:cNvPr>
          <p:cNvSpPr>
            <a:spLocks noGrp="1"/>
          </p:cNvSpPr>
          <p:nvPr>
            <p:ph type="body" sz="quarter" idx="17"/>
          </p:nvPr>
        </p:nvSpPr>
        <p:spPr>
          <a:xfrm>
            <a:off x="9766056" y="4877620"/>
            <a:ext cx="1784350" cy="341312"/>
          </a:xfrm>
        </p:spPr>
        <p:txBody>
          <a:bodyPr anchor="ctr"/>
          <a:lstStyle>
            <a:lvl1pPr marL="0" indent="0" algn="ctr">
              <a:buNone/>
              <a:defRPr sz="1600"/>
            </a:lvl1pPr>
          </a:lstStyle>
          <a:p>
            <a:pPr lvl="0"/>
            <a:r>
              <a:rPr lang="en-GB" dirty="0"/>
              <a:t>Click to</a:t>
            </a:r>
            <a:endParaRPr lang="en-RO" dirty="0"/>
          </a:p>
        </p:txBody>
      </p:sp>
      <p:sp>
        <p:nvSpPr>
          <p:cNvPr id="31" name="Text Placeholder 25">
            <a:extLst>
              <a:ext uri="{FF2B5EF4-FFF2-40B4-BE49-F238E27FC236}">
                <a16:creationId xmlns:a16="http://schemas.microsoft.com/office/drawing/2014/main" id="{896FF8D3-4748-7455-0FF7-B4195976B32C}"/>
              </a:ext>
            </a:extLst>
          </p:cNvPr>
          <p:cNvSpPr>
            <a:spLocks noGrp="1"/>
          </p:cNvSpPr>
          <p:nvPr>
            <p:ph type="body" sz="quarter" idx="18" hasCustomPrompt="1"/>
          </p:nvPr>
        </p:nvSpPr>
        <p:spPr>
          <a:xfrm>
            <a:off x="641594" y="2495222"/>
            <a:ext cx="1784350" cy="341312"/>
          </a:xfrm>
        </p:spPr>
        <p:txBody>
          <a:bodyPr anchor="ctr">
            <a:noAutofit/>
          </a:bodyPr>
          <a:lstStyle>
            <a:lvl1pPr marL="0" indent="0" algn="ctr">
              <a:buNone/>
              <a:defRPr sz="3200"/>
            </a:lvl1pPr>
          </a:lstStyle>
          <a:p>
            <a:pPr lvl="0"/>
            <a:r>
              <a:rPr lang="en-GB" dirty="0"/>
              <a:t>1</a:t>
            </a:r>
            <a:endParaRPr lang="en-RO" dirty="0"/>
          </a:p>
        </p:txBody>
      </p:sp>
      <p:sp>
        <p:nvSpPr>
          <p:cNvPr id="32" name="Text Placeholder 25">
            <a:extLst>
              <a:ext uri="{FF2B5EF4-FFF2-40B4-BE49-F238E27FC236}">
                <a16:creationId xmlns:a16="http://schemas.microsoft.com/office/drawing/2014/main" id="{AA4ED75F-5049-A5CA-767A-BB6387CFB383}"/>
              </a:ext>
            </a:extLst>
          </p:cNvPr>
          <p:cNvSpPr>
            <a:spLocks noGrp="1"/>
          </p:cNvSpPr>
          <p:nvPr>
            <p:ph type="body" sz="quarter" idx="19" hasCustomPrompt="1"/>
          </p:nvPr>
        </p:nvSpPr>
        <p:spPr>
          <a:xfrm>
            <a:off x="2943005" y="2495222"/>
            <a:ext cx="1784350" cy="341312"/>
          </a:xfrm>
        </p:spPr>
        <p:txBody>
          <a:bodyPr anchor="ctr">
            <a:noAutofit/>
          </a:bodyPr>
          <a:lstStyle>
            <a:lvl1pPr marL="0" indent="0" algn="ctr">
              <a:buNone/>
              <a:defRPr sz="3200"/>
            </a:lvl1pPr>
          </a:lstStyle>
          <a:p>
            <a:pPr lvl="0"/>
            <a:r>
              <a:rPr lang="en-GB" dirty="0"/>
              <a:t>2</a:t>
            </a:r>
            <a:endParaRPr lang="en-RO" dirty="0"/>
          </a:p>
        </p:txBody>
      </p:sp>
      <p:sp>
        <p:nvSpPr>
          <p:cNvPr id="38" name="Text Placeholder 25">
            <a:extLst>
              <a:ext uri="{FF2B5EF4-FFF2-40B4-BE49-F238E27FC236}">
                <a16:creationId xmlns:a16="http://schemas.microsoft.com/office/drawing/2014/main" id="{28EB478D-E91C-8BB4-3293-4A824A79EF53}"/>
              </a:ext>
            </a:extLst>
          </p:cNvPr>
          <p:cNvSpPr>
            <a:spLocks noGrp="1"/>
          </p:cNvSpPr>
          <p:nvPr>
            <p:ph type="body" sz="quarter" idx="20" hasCustomPrompt="1"/>
          </p:nvPr>
        </p:nvSpPr>
        <p:spPr>
          <a:xfrm>
            <a:off x="5203320" y="2495222"/>
            <a:ext cx="1784350" cy="341312"/>
          </a:xfrm>
        </p:spPr>
        <p:txBody>
          <a:bodyPr anchor="ctr">
            <a:noAutofit/>
          </a:bodyPr>
          <a:lstStyle>
            <a:lvl1pPr marL="0" indent="0" algn="ctr">
              <a:buNone/>
              <a:defRPr sz="3200"/>
            </a:lvl1pPr>
          </a:lstStyle>
          <a:p>
            <a:pPr lvl="0"/>
            <a:r>
              <a:rPr lang="en-GB" dirty="0"/>
              <a:t>3</a:t>
            </a:r>
            <a:endParaRPr lang="en-RO" dirty="0"/>
          </a:p>
        </p:txBody>
      </p:sp>
      <p:sp>
        <p:nvSpPr>
          <p:cNvPr id="39" name="Text Placeholder 25">
            <a:extLst>
              <a:ext uri="{FF2B5EF4-FFF2-40B4-BE49-F238E27FC236}">
                <a16:creationId xmlns:a16="http://schemas.microsoft.com/office/drawing/2014/main" id="{B18FBC37-66C4-7B1F-3979-3A12E7E009C2}"/>
              </a:ext>
            </a:extLst>
          </p:cNvPr>
          <p:cNvSpPr>
            <a:spLocks noGrp="1"/>
          </p:cNvSpPr>
          <p:nvPr>
            <p:ph type="body" sz="quarter" idx="21" hasCustomPrompt="1"/>
          </p:nvPr>
        </p:nvSpPr>
        <p:spPr>
          <a:xfrm>
            <a:off x="7484183" y="2495222"/>
            <a:ext cx="1784350" cy="341312"/>
          </a:xfrm>
        </p:spPr>
        <p:txBody>
          <a:bodyPr anchor="ctr">
            <a:noAutofit/>
          </a:bodyPr>
          <a:lstStyle>
            <a:lvl1pPr marL="0" indent="0" algn="ctr">
              <a:buNone/>
              <a:defRPr sz="3200"/>
            </a:lvl1pPr>
          </a:lstStyle>
          <a:p>
            <a:pPr lvl="0"/>
            <a:r>
              <a:rPr lang="en-GB" dirty="0"/>
              <a:t>4</a:t>
            </a:r>
            <a:endParaRPr lang="en-RO" dirty="0"/>
          </a:p>
        </p:txBody>
      </p:sp>
      <p:sp>
        <p:nvSpPr>
          <p:cNvPr id="40" name="Text Placeholder 25">
            <a:extLst>
              <a:ext uri="{FF2B5EF4-FFF2-40B4-BE49-F238E27FC236}">
                <a16:creationId xmlns:a16="http://schemas.microsoft.com/office/drawing/2014/main" id="{07B2A642-8FFB-00DE-A7B8-364B79D362DF}"/>
              </a:ext>
            </a:extLst>
          </p:cNvPr>
          <p:cNvSpPr>
            <a:spLocks noGrp="1"/>
          </p:cNvSpPr>
          <p:nvPr>
            <p:ph type="body" sz="quarter" idx="22" hasCustomPrompt="1"/>
          </p:nvPr>
        </p:nvSpPr>
        <p:spPr>
          <a:xfrm>
            <a:off x="9775320" y="2495222"/>
            <a:ext cx="1784350" cy="341312"/>
          </a:xfrm>
        </p:spPr>
        <p:txBody>
          <a:bodyPr anchor="ctr">
            <a:noAutofit/>
          </a:bodyPr>
          <a:lstStyle>
            <a:lvl1pPr marL="0" indent="0" algn="ctr">
              <a:buNone/>
              <a:defRPr sz="3200"/>
            </a:lvl1pPr>
          </a:lstStyle>
          <a:p>
            <a:pPr lvl="0"/>
            <a:r>
              <a:rPr lang="en-GB" dirty="0"/>
              <a:t>5</a:t>
            </a:r>
            <a:endParaRPr lang="en-RO" dirty="0"/>
          </a:p>
        </p:txBody>
      </p:sp>
    </p:spTree>
    <p:extLst>
      <p:ext uri="{BB962C8B-B14F-4D97-AF65-F5344CB8AC3E}">
        <p14:creationId xmlns:p14="http://schemas.microsoft.com/office/powerpoint/2010/main" val="1093692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6.xml"/><Relationship Id="rId13" Type="http://schemas.openxmlformats.org/officeDocument/2006/relationships/slideLayout" Target="../slideLayouts/slideLayout31.xml"/><Relationship Id="rId18" Type="http://schemas.openxmlformats.org/officeDocument/2006/relationships/slideLayout" Target="../slideLayouts/slideLayout36.xml"/><Relationship Id="rId3" Type="http://schemas.openxmlformats.org/officeDocument/2006/relationships/slideLayout" Target="../slideLayouts/slideLayout21.xml"/><Relationship Id="rId21" Type="http://schemas.openxmlformats.org/officeDocument/2006/relationships/theme" Target="../theme/theme2.xml"/><Relationship Id="rId7" Type="http://schemas.openxmlformats.org/officeDocument/2006/relationships/slideLayout" Target="../slideLayouts/slideLayout25.xml"/><Relationship Id="rId12" Type="http://schemas.openxmlformats.org/officeDocument/2006/relationships/slideLayout" Target="../slideLayouts/slideLayout30.xml"/><Relationship Id="rId17" Type="http://schemas.openxmlformats.org/officeDocument/2006/relationships/slideLayout" Target="../slideLayouts/slideLayout35.xml"/><Relationship Id="rId2" Type="http://schemas.openxmlformats.org/officeDocument/2006/relationships/slideLayout" Target="../slideLayouts/slideLayout20.xml"/><Relationship Id="rId16" Type="http://schemas.openxmlformats.org/officeDocument/2006/relationships/slideLayout" Target="../slideLayouts/slideLayout34.xml"/><Relationship Id="rId20" Type="http://schemas.openxmlformats.org/officeDocument/2006/relationships/slideLayout" Target="../slideLayouts/slideLayout38.xml"/><Relationship Id="rId1" Type="http://schemas.openxmlformats.org/officeDocument/2006/relationships/slideLayout" Target="../slideLayouts/slideLayout19.xml"/><Relationship Id="rId6" Type="http://schemas.openxmlformats.org/officeDocument/2006/relationships/slideLayout" Target="../slideLayouts/slideLayout24.xml"/><Relationship Id="rId11" Type="http://schemas.openxmlformats.org/officeDocument/2006/relationships/slideLayout" Target="../slideLayouts/slideLayout29.xml"/><Relationship Id="rId5" Type="http://schemas.openxmlformats.org/officeDocument/2006/relationships/slideLayout" Target="../slideLayouts/slideLayout23.xml"/><Relationship Id="rId15" Type="http://schemas.openxmlformats.org/officeDocument/2006/relationships/slideLayout" Target="../slideLayouts/slideLayout33.xml"/><Relationship Id="rId10" Type="http://schemas.openxmlformats.org/officeDocument/2006/relationships/slideLayout" Target="../slideLayouts/slideLayout28.xml"/><Relationship Id="rId19" Type="http://schemas.openxmlformats.org/officeDocument/2006/relationships/slideLayout" Target="../slideLayouts/slideLayout37.xml"/><Relationship Id="rId4" Type="http://schemas.openxmlformats.org/officeDocument/2006/relationships/slideLayout" Target="../slideLayouts/slideLayout22.xml"/><Relationship Id="rId9" Type="http://schemas.openxmlformats.org/officeDocument/2006/relationships/slideLayout" Target="../slideLayouts/slideLayout27.xml"/><Relationship Id="rId14" Type="http://schemas.openxmlformats.org/officeDocument/2006/relationships/slideLayout" Target="../slideLayouts/slideLayout32.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03153A"/>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7A7009-6685-98BF-752D-7183E565AB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RO" dirty="0"/>
          </a:p>
        </p:txBody>
      </p:sp>
      <p:sp>
        <p:nvSpPr>
          <p:cNvPr id="3" name="Text Placeholder 2">
            <a:extLst>
              <a:ext uri="{FF2B5EF4-FFF2-40B4-BE49-F238E27FC236}">
                <a16:creationId xmlns:a16="http://schemas.microsoft.com/office/drawing/2014/main" id="{EA2A9AE1-2E95-1305-C07E-2B4555052F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RO" dirty="0"/>
          </a:p>
        </p:txBody>
      </p:sp>
      <p:sp>
        <p:nvSpPr>
          <p:cNvPr id="5" name="Footer Placeholder 4">
            <a:extLst>
              <a:ext uri="{FF2B5EF4-FFF2-40B4-BE49-F238E27FC236}">
                <a16:creationId xmlns:a16="http://schemas.microsoft.com/office/drawing/2014/main" id="{5A5A82F6-D1E6-6F78-99DF-7D1B5F378DEB}"/>
              </a:ext>
            </a:extLst>
          </p:cNvPr>
          <p:cNvSpPr>
            <a:spLocks noGrp="1"/>
          </p:cNvSpPr>
          <p:nvPr>
            <p:ph type="ftr" sz="quarter" idx="3"/>
          </p:nvPr>
        </p:nvSpPr>
        <p:spPr>
          <a:xfrm>
            <a:off x="4038600" y="6285086"/>
            <a:ext cx="4114800" cy="365125"/>
          </a:xfrm>
          <a:prstGeom prst="rect">
            <a:avLst/>
          </a:prstGeom>
        </p:spPr>
        <p:txBody>
          <a:bodyPr vert="horz" lIns="91440" tIns="45720" rIns="91440" bIns="45720" rtlCol="0" anchor="ctr"/>
          <a:lstStyle>
            <a:lvl1pPr algn="ctr">
              <a:defRPr sz="1200">
                <a:solidFill>
                  <a:schemeClr val="bg1"/>
                </a:solidFill>
                <a:latin typeface=""/>
              </a:defRPr>
            </a:lvl1pPr>
          </a:lstStyle>
          <a:p>
            <a:endParaRPr lang="en-RO" dirty="0"/>
          </a:p>
        </p:txBody>
      </p:sp>
      <p:sp>
        <p:nvSpPr>
          <p:cNvPr id="6" name="Slide Number Placeholder 5">
            <a:extLst>
              <a:ext uri="{FF2B5EF4-FFF2-40B4-BE49-F238E27FC236}">
                <a16:creationId xmlns:a16="http://schemas.microsoft.com/office/drawing/2014/main" id="{2ACCC44F-6601-B4A7-7457-C0383FBF544B}"/>
              </a:ext>
            </a:extLst>
          </p:cNvPr>
          <p:cNvSpPr>
            <a:spLocks noGrp="1"/>
          </p:cNvSpPr>
          <p:nvPr>
            <p:ph type="sldNum" sz="quarter" idx="4"/>
          </p:nvPr>
        </p:nvSpPr>
        <p:spPr>
          <a:xfrm>
            <a:off x="9233170" y="6285086"/>
            <a:ext cx="2743200" cy="365125"/>
          </a:xfrm>
          <a:prstGeom prst="rect">
            <a:avLst/>
          </a:prstGeom>
        </p:spPr>
        <p:txBody>
          <a:bodyPr vert="horz" lIns="91440" tIns="45720" rIns="91440" bIns="45720" rtlCol="0" anchor="ctr"/>
          <a:lstStyle>
            <a:lvl1pPr algn="r">
              <a:defRPr sz="1200">
                <a:solidFill>
                  <a:schemeClr val="bg1"/>
                </a:solidFill>
                <a:latin typeface=""/>
              </a:defRPr>
            </a:lvl1pPr>
          </a:lstStyle>
          <a:p>
            <a:fld id="{AECEDC35-E724-5D4C-A298-0FB74BC43448}" type="slidenum">
              <a:rPr lang="en-RO" smtClean="0"/>
              <a:pPr/>
              <a:t>‹#›</a:t>
            </a:fld>
            <a:endParaRPr lang="en-RO" dirty="0"/>
          </a:p>
        </p:txBody>
      </p:sp>
      <p:pic>
        <p:nvPicPr>
          <p:cNvPr id="7" name="Picture 6" descr="A picture containing text, clipart&#10;&#10;Description automatically generated">
            <a:extLst>
              <a:ext uri="{FF2B5EF4-FFF2-40B4-BE49-F238E27FC236}">
                <a16:creationId xmlns:a16="http://schemas.microsoft.com/office/drawing/2014/main" id="{21065759-29F3-F9E5-3F30-5813DF127733}"/>
              </a:ext>
            </a:extLst>
          </p:cNvPr>
          <p:cNvPicPr>
            <a:picLocks noChangeAspect="1"/>
          </p:cNvPicPr>
          <p:nvPr userDrawn="1"/>
        </p:nvPicPr>
        <p:blipFill>
          <a:blip r:embed="rId20"/>
          <a:stretch>
            <a:fillRect/>
          </a:stretch>
        </p:blipFill>
        <p:spPr>
          <a:xfrm>
            <a:off x="215630" y="6276577"/>
            <a:ext cx="1069387" cy="382144"/>
          </a:xfrm>
          <a:prstGeom prst="rect">
            <a:avLst/>
          </a:prstGeom>
        </p:spPr>
      </p:pic>
    </p:spTree>
    <p:extLst>
      <p:ext uri="{BB962C8B-B14F-4D97-AF65-F5344CB8AC3E}">
        <p14:creationId xmlns:p14="http://schemas.microsoft.com/office/powerpoint/2010/main" val="1790916476"/>
      </p:ext>
    </p:extLst>
  </p:cSld>
  <p:clrMap bg1="lt1" tx1="dk1" bg2="lt2" tx2="dk2" accent1="accent1" accent2="accent2" accent3="accent3" accent4="accent4" accent5="accent5" accent6="accent6" hlink="hlink" folHlink="folHlink"/>
  <p:sldLayoutIdLst>
    <p:sldLayoutId id="2147483704" r:id="rId1"/>
    <p:sldLayoutId id="2147483664" r:id="rId2"/>
    <p:sldLayoutId id="2147483665" r:id="rId3"/>
    <p:sldLayoutId id="2147483678" r:id="rId4"/>
    <p:sldLayoutId id="2147483666" r:id="rId5"/>
    <p:sldLayoutId id="2147483667" r:id="rId6"/>
    <p:sldLayoutId id="2147483668" r:id="rId7"/>
    <p:sldLayoutId id="2147483669" r:id="rId8"/>
    <p:sldLayoutId id="2147483699" r:id="rId9"/>
    <p:sldLayoutId id="2147483703" r:id="rId10"/>
    <p:sldLayoutId id="2147483670" r:id="rId11"/>
    <p:sldLayoutId id="2147483697" r:id="rId12"/>
    <p:sldLayoutId id="2147483671" r:id="rId13"/>
    <p:sldLayoutId id="2147483696" r:id="rId14"/>
    <p:sldLayoutId id="2147483672" r:id="rId15"/>
    <p:sldLayoutId id="2147483673" r:id="rId16"/>
    <p:sldLayoutId id="2147483674" r:id="rId17"/>
    <p:sldLayoutId id="2147483675" r:id="rId18"/>
  </p:sldLayoutIdLst>
  <p:hf hdr="0" ftr="0" dt="0"/>
  <p:txStyles>
    <p:titleStyle>
      <a:lvl1pPr algn="l" defTabSz="914400" rtl="0" eaLnBrk="1" latinLnBrk="0" hangingPunct="1">
        <a:lnSpc>
          <a:spcPct val="90000"/>
        </a:lnSpc>
        <a:spcBef>
          <a:spcPct val="0"/>
        </a:spcBef>
        <a:buNone/>
        <a:defRPr sz="3200" b="1" kern="1200" spc="0">
          <a:solidFill>
            <a:srgbClr val="FF7442"/>
          </a:solidFill>
          <a:latin typeface=""/>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tx2">
              <a:lumMod val="20000"/>
              <a:lumOff val="80000"/>
            </a:schemeClr>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lumMod val="40000"/>
              <a:lumOff val="60000"/>
            </a:schemeClr>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40000"/>
              <a:lumOff val="60000"/>
            </a:schemeClr>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lumMod val="40000"/>
              <a:lumOff val="60000"/>
            </a:schemeClr>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p:cNvSpPr>
            <a:spLocks noGrp="1"/>
          </p:cNvSpPr>
          <p:nvPr>
            <p:ph type="ftr" sz="quarter" idx="3"/>
          </p:nvPr>
        </p:nvSpPr>
        <p:spPr>
          <a:xfrm>
            <a:off x="4038600" y="6285086"/>
            <a:ext cx="4114800" cy="365125"/>
          </a:xfrm>
          <a:prstGeom prst="rect">
            <a:avLst/>
          </a:prstGeom>
        </p:spPr>
        <p:txBody>
          <a:bodyPr vert="horz" lIns="91440" tIns="45720" rIns="91440" bIns="45720" rtlCol="0" anchor="ctr"/>
          <a:lstStyle>
            <a:lvl1pPr algn="ctr">
              <a:defRPr sz="1200">
                <a:solidFill>
                  <a:schemeClr val="accent2"/>
                </a:solidFill>
              </a:defRPr>
            </a:lvl1pPr>
          </a:lstStyle>
          <a:p>
            <a:endParaRPr lang="en-RO" dirty="0"/>
          </a:p>
        </p:txBody>
      </p:sp>
      <p:sp>
        <p:nvSpPr>
          <p:cNvPr id="6" name="Slide Number Placeholder 5"/>
          <p:cNvSpPr>
            <a:spLocks noGrp="1"/>
          </p:cNvSpPr>
          <p:nvPr>
            <p:ph type="sldNum" sz="quarter" idx="4"/>
          </p:nvPr>
        </p:nvSpPr>
        <p:spPr>
          <a:xfrm>
            <a:off x="9233170" y="6285086"/>
            <a:ext cx="2743200" cy="365125"/>
          </a:xfrm>
          <a:prstGeom prst="rect">
            <a:avLst/>
          </a:prstGeom>
        </p:spPr>
        <p:txBody>
          <a:bodyPr vert="horz" lIns="91440" tIns="45720" rIns="91440" bIns="45720" rtlCol="0" anchor="ctr"/>
          <a:lstStyle>
            <a:lvl1pPr algn="r">
              <a:defRPr sz="1200">
                <a:solidFill>
                  <a:schemeClr val="accent2"/>
                </a:solidFill>
              </a:defRPr>
            </a:lvl1pPr>
          </a:lstStyle>
          <a:p>
            <a:fld id="{AECEDC35-E724-5D4C-A298-0FB74BC43448}" type="slidenum">
              <a:rPr lang="en-RO" smtClean="0"/>
              <a:pPr/>
              <a:t>‹#›</a:t>
            </a:fld>
            <a:endParaRPr lang="en-RO" dirty="0"/>
          </a:p>
        </p:txBody>
      </p:sp>
      <p:pic>
        <p:nvPicPr>
          <p:cNvPr id="7" name="Picture 6" descr="A picture containing text, clipart&#10;&#10;Description automatically generated">
            <a:extLst>
              <a:ext uri="{FF2B5EF4-FFF2-40B4-BE49-F238E27FC236}">
                <a16:creationId xmlns:a16="http://schemas.microsoft.com/office/drawing/2014/main" id="{AA0761EF-4819-7A7C-82B5-CFEEE83D71B6}"/>
              </a:ext>
            </a:extLst>
          </p:cNvPr>
          <p:cNvPicPr>
            <a:picLocks noChangeAspect="1"/>
          </p:cNvPicPr>
          <p:nvPr userDrawn="1"/>
        </p:nvPicPr>
        <p:blipFill>
          <a:blip r:embed="rId22"/>
          <a:stretch>
            <a:fillRect/>
          </a:stretch>
        </p:blipFill>
        <p:spPr>
          <a:xfrm>
            <a:off x="215630" y="6276577"/>
            <a:ext cx="1069387" cy="382144"/>
          </a:xfrm>
          <a:prstGeom prst="rect">
            <a:avLst/>
          </a:prstGeom>
        </p:spPr>
      </p:pic>
      <p:sp>
        <p:nvSpPr>
          <p:cNvPr id="8" name="TextBox 7">
            <a:extLst>
              <a:ext uri="{FF2B5EF4-FFF2-40B4-BE49-F238E27FC236}">
                <a16:creationId xmlns:a16="http://schemas.microsoft.com/office/drawing/2014/main" id="{9B7034BD-BAD1-3DC5-7135-DDB3E68146DE}"/>
              </a:ext>
            </a:extLst>
          </p:cNvPr>
          <p:cNvSpPr txBox="1"/>
          <p:nvPr userDrawn="1"/>
        </p:nvSpPr>
        <p:spPr>
          <a:xfrm>
            <a:off x="1789889" y="6420255"/>
            <a:ext cx="184731" cy="369332"/>
          </a:xfrm>
          <a:prstGeom prst="rect">
            <a:avLst/>
          </a:prstGeom>
          <a:noFill/>
        </p:spPr>
        <p:txBody>
          <a:bodyPr wrap="none" rtlCol="0">
            <a:spAutoFit/>
          </a:bodyPr>
          <a:lstStyle/>
          <a:p>
            <a:endParaRPr lang="en-RO" dirty="0"/>
          </a:p>
        </p:txBody>
      </p:sp>
    </p:spTree>
    <p:extLst>
      <p:ext uri="{BB962C8B-B14F-4D97-AF65-F5344CB8AC3E}">
        <p14:creationId xmlns:p14="http://schemas.microsoft.com/office/powerpoint/2010/main" val="231169252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1" r:id="rId3"/>
    <p:sldLayoutId id="2147483694" r:id="rId4"/>
    <p:sldLayoutId id="2147483680" r:id="rId5"/>
    <p:sldLayoutId id="2147483681" r:id="rId6"/>
    <p:sldLayoutId id="2147483700" r:id="rId7"/>
    <p:sldLayoutId id="2147483698" r:id="rId8"/>
    <p:sldLayoutId id="2147483682" r:id="rId9"/>
    <p:sldLayoutId id="2147483683" r:id="rId10"/>
    <p:sldLayoutId id="2147483684" r:id="rId11"/>
    <p:sldLayoutId id="2147483685" r:id="rId12"/>
    <p:sldLayoutId id="2147483701" r:id="rId13"/>
    <p:sldLayoutId id="2147483695" r:id="rId14"/>
    <p:sldLayoutId id="2147483686" r:id="rId15"/>
    <p:sldLayoutId id="2147483702" r:id="rId16"/>
    <p:sldLayoutId id="2147483687" r:id="rId17"/>
    <p:sldLayoutId id="2147483688" r:id="rId18"/>
    <p:sldLayoutId id="2147483689" r:id="rId19"/>
    <p:sldLayoutId id="2147483690" r:id="rId20"/>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2"/>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200" kern="1200">
          <a:solidFill>
            <a:schemeClr val="bg2">
              <a:lumMod val="50000"/>
            </a:schemeClr>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75000"/>
            </a:schemeClr>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90000"/>
            </a:schemeClr>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90000"/>
            </a:schemeClr>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slideLayout" Target="../slideLayouts/slideLayout33.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505DBADD-E9C9-FCFE-8B6F-253A5DED1D5A}"/>
              </a:ext>
            </a:extLst>
          </p:cNvPr>
          <p:cNvSpPr>
            <a:spLocks noGrp="1"/>
          </p:cNvSpPr>
          <p:nvPr>
            <p:ph type="subTitle" idx="1"/>
          </p:nvPr>
        </p:nvSpPr>
        <p:spPr/>
        <p:txBody>
          <a:bodyPr/>
          <a:lstStyle/>
          <a:p>
            <a:r>
              <a:rPr lang="en-RO" dirty="0"/>
              <a:t>Speaker name</a:t>
            </a:r>
          </a:p>
        </p:txBody>
      </p:sp>
      <p:sp>
        <p:nvSpPr>
          <p:cNvPr id="3" name="Text Placeholder 2">
            <a:extLst>
              <a:ext uri="{FF2B5EF4-FFF2-40B4-BE49-F238E27FC236}">
                <a16:creationId xmlns:a16="http://schemas.microsoft.com/office/drawing/2014/main" id="{073197A2-8123-27E8-6E2A-9127DF39A599}"/>
              </a:ext>
            </a:extLst>
          </p:cNvPr>
          <p:cNvSpPr>
            <a:spLocks noGrp="1"/>
          </p:cNvSpPr>
          <p:nvPr>
            <p:ph type="body" sz="quarter" idx="13"/>
          </p:nvPr>
        </p:nvSpPr>
        <p:spPr/>
        <p:txBody>
          <a:bodyPr/>
          <a:lstStyle/>
          <a:p>
            <a:r>
              <a:rPr lang="en-RO" dirty="0"/>
              <a:t>Job title</a:t>
            </a:r>
          </a:p>
        </p:txBody>
      </p:sp>
      <p:sp>
        <p:nvSpPr>
          <p:cNvPr id="4" name="Text Placeholder 3">
            <a:extLst>
              <a:ext uri="{FF2B5EF4-FFF2-40B4-BE49-F238E27FC236}">
                <a16:creationId xmlns:a16="http://schemas.microsoft.com/office/drawing/2014/main" id="{E796C239-2992-E26B-D4FC-BC4405D63AC2}"/>
              </a:ext>
            </a:extLst>
          </p:cNvPr>
          <p:cNvSpPr>
            <a:spLocks noGrp="1"/>
          </p:cNvSpPr>
          <p:nvPr>
            <p:ph type="body" sz="quarter" idx="14"/>
          </p:nvPr>
        </p:nvSpPr>
        <p:spPr/>
        <p:txBody>
          <a:bodyPr/>
          <a:lstStyle/>
          <a:p>
            <a:r>
              <a:rPr lang="en-RO" dirty="0"/>
              <a:t>Date</a:t>
            </a:r>
          </a:p>
        </p:txBody>
      </p:sp>
      <p:sp>
        <p:nvSpPr>
          <p:cNvPr id="5" name="Text Placeholder 4">
            <a:extLst>
              <a:ext uri="{FF2B5EF4-FFF2-40B4-BE49-F238E27FC236}">
                <a16:creationId xmlns:a16="http://schemas.microsoft.com/office/drawing/2014/main" id="{A8656014-AE44-9E12-A9EA-C1166095E039}"/>
              </a:ext>
            </a:extLst>
          </p:cNvPr>
          <p:cNvSpPr>
            <a:spLocks noGrp="1"/>
          </p:cNvSpPr>
          <p:nvPr>
            <p:ph type="body" sz="quarter" idx="15"/>
          </p:nvPr>
        </p:nvSpPr>
        <p:spPr/>
        <p:txBody>
          <a:bodyPr/>
          <a:lstStyle/>
          <a:p>
            <a:r>
              <a:rPr lang="en-RO" dirty="0"/>
              <a:t>Subtitle goes here</a:t>
            </a:r>
          </a:p>
          <a:p>
            <a:endParaRPr lang="en-RO" dirty="0"/>
          </a:p>
        </p:txBody>
      </p:sp>
      <p:sp>
        <p:nvSpPr>
          <p:cNvPr id="6" name="Title 5">
            <a:extLst>
              <a:ext uri="{FF2B5EF4-FFF2-40B4-BE49-F238E27FC236}">
                <a16:creationId xmlns:a16="http://schemas.microsoft.com/office/drawing/2014/main" id="{7C7F3E1F-ED78-87B1-7FB7-C219916129A1}"/>
              </a:ext>
            </a:extLst>
          </p:cNvPr>
          <p:cNvSpPr>
            <a:spLocks noGrp="1"/>
          </p:cNvSpPr>
          <p:nvPr>
            <p:ph type="ctrTitle"/>
          </p:nvPr>
        </p:nvSpPr>
        <p:spPr/>
        <p:txBody>
          <a:bodyPr/>
          <a:lstStyle/>
          <a:p>
            <a:r>
              <a:rPr lang="en-RO" dirty="0"/>
              <a:t>Presentation title goes here</a:t>
            </a:r>
          </a:p>
        </p:txBody>
      </p:sp>
    </p:spTree>
    <p:extLst>
      <p:ext uri="{BB962C8B-B14F-4D97-AF65-F5344CB8AC3E}">
        <p14:creationId xmlns:p14="http://schemas.microsoft.com/office/powerpoint/2010/main" val="1025940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372674-DCF2-F4BD-4F80-5C9B4BFE8072}"/>
              </a:ext>
            </a:extLst>
          </p:cNvPr>
          <p:cNvSpPr>
            <a:spLocks noGrp="1"/>
          </p:cNvSpPr>
          <p:nvPr>
            <p:ph type="sldNum" sz="quarter" idx="12"/>
          </p:nvPr>
        </p:nvSpPr>
        <p:spPr/>
        <p:txBody>
          <a:bodyPr/>
          <a:lstStyle/>
          <a:p>
            <a:fld id="{AECEDC35-E724-5D4C-A298-0FB74BC43448}" type="slidenum">
              <a:rPr lang="en-RO" smtClean="0"/>
              <a:t>10</a:t>
            </a:fld>
            <a:endParaRPr lang="en-RO" dirty="0"/>
          </a:p>
        </p:txBody>
      </p:sp>
      <p:pic>
        <p:nvPicPr>
          <p:cNvPr id="4" name="Picture 3" descr="Shape&#10;&#10;Description automatically generated">
            <a:extLst>
              <a:ext uri="{FF2B5EF4-FFF2-40B4-BE49-F238E27FC236}">
                <a16:creationId xmlns:a16="http://schemas.microsoft.com/office/drawing/2014/main" id="{2E6A3A9F-8853-E710-C294-9AEBE85AC9F3}"/>
              </a:ext>
            </a:extLst>
          </p:cNvPr>
          <p:cNvPicPr>
            <a:picLocks noChangeAspect="1"/>
          </p:cNvPicPr>
          <p:nvPr/>
        </p:nvPicPr>
        <p:blipFill>
          <a:blip r:embed="rId2"/>
          <a:stretch>
            <a:fillRect/>
          </a:stretch>
        </p:blipFill>
        <p:spPr>
          <a:xfrm>
            <a:off x="357164" y="3593538"/>
            <a:ext cx="1826260" cy="1826260"/>
          </a:xfrm>
          <a:prstGeom prst="rect">
            <a:avLst/>
          </a:prstGeom>
        </p:spPr>
      </p:pic>
      <p:pic>
        <p:nvPicPr>
          <p:cNvPr id="6" name="Picture 5" descr="A picture containing chart&#10;&#10;Description automatically generated">
            <a:extLst>
              <a:ext uri="{FF2B5EF4-FFF2-40B4-BE49-F238E27FC236}">
                <a16:creationId xmlns:a16="http://schemas.microsoft.com/office/drawing/2014/main" id="{D74592A3-47F3-9BA4-6EE9-F1AEEBEB0E82}"/>
              </a:ext>
            </a:extLst>
          </p:cNvPr>
          <p:cNvPicPr>
            <a:picLocks noChangeAspect="1"/>
          </p:cNvPicPr>
          <p:nvPr/>
        </p:nvPicPr>
        <p:blipFill>
          <a:blip r:embed="rId3"/>
          <a:stretch>
            <a:fillRect/>
          </a:stretch>
        </p:blipFill>
        <p:spPr>
          <a:xfrm>
            <a:off x="1941049" y="1096717"/>
            <a:ext cx="1826260" cy="1826260"/>
          </a:xfrm>
          <a:prstGeom prst="rect">
            <a:avLst/>
          </a:prstGeom>
        </p:spPr>
      </p:pic>
      <p:pic>
        <p:nvPicPr>
          <p:cNvPr id="8" name="Picture 7" descr="A picture containing envelope, businesscard&#10;&#10;Description automatically generated">
            <a:extLst>
              <a:ext uri="{FF2B5EF4-FFF2-40B4-BE49-F238E27FC236}">
                <a16:creationId xmlns:a16="http://schemas.microsoft.com/office/drawing/2014/main" id="{A9E24F0D-CC66-F526-CAEA-02BD603FCE4F}"/>
              </a:ext>
            </a:extLst>
          </p:cNvPr>
          <p:cNvPicPr>
            <a:picLocks noChangeAspect="1"/>
          </p:cNvPicPr>
          <p:nvPr/>
        </p:nvPicPr>
        <p:blipFill>
          <a:blip r:embed="rId4"/>
          <a:stretch>
            <a:fillRect/>
          </a:stretch>
        </p:blipFill>
        <p:spPr>
          <a:xfrm>
            <a:off x="1912910" y="3593538"/>
            <a:ext cx="1826260" cy="1826260"/>
          </a:xfrm>
          <a:prstGeom prst="rect">
            <a:avLst/>
          </a:prstGeom>
        </p:spPr>
      </p:pic>
      <p:pic>
        <p:nvPicPr>
          <p:cNvPr id="10" name="Picture 9" descr="A picture containing shape&#10;&#10;Description automatically generated">
            <a:extLst>
              <a:ext uri="{FF2B5EF4-FFF2-40B4-BE49-F238E27FC236}">
                <a16:creationId xmlns:a16="http://schemas.microsoft.com/office/drawing/2014/main" id="{91E40C3F-1481-123C-3B68-FF38B73282E4}"/>
              </a:ext>
            </a:extLst>
          </p:cNvPr>
          <p:cNvPicPr>
            <a:picLocks noChangeAspect="1"/>
          </p:cNvPicPr>
          <p:nvPr/>
        </p:nvPicPr>
        <p:blipFill>
          <a:blip r:embed="rId5"/>
          <a:stretch>
            <a:fillRect/>
          </a:stretch>
        </p:blipFill>
        <p:spPr>
          <a:xfrm>
            <a:off x="3491167" y="1096717"/>
            <a:ext cx="1826260" cy="1826260"/>
          </a:xfrm>
          <a:prstGeom prst="rect">
            <a:avLst/>
          </a:prstGeom>
        </p:spPr>
      </p:pic>
      <p:pic>
        <p:nvPicPr>
          <p:cNvPr id="12" name="Picture 11" descr="A picture containing shape&#10;&#10;Description automatically generated">
            <a:extLst>
              <a:ext uri="{FF2B5EF4-FFF2-40B4-BE49-F238E27FC236}">
                <a16:creationId xmlns:a16="http://schemas.microsoft.com/office/drawing/2014/main" id="{A4A8D46B-2E0C-23BF-483B-8A3129DCC690}"/>
              </a:ext>
            </a:extLst>
          </p:cNvPr>
          <p:cNvPicPr>
            <a:picLocks noChangeAspect="1"/>
          </p:cNvPicPr>
          <p:nvPr/>
        </p:nvPicPr>
        <p:blipFill>
          <a:blip r:embed="rId6"/>
          <a:stretch>
            <a:fillRect/>
          </a:stretch>
        </p:blipFill>
        <p:spPr>
          <a:xfrm>
            <a:off x="3468656" y="3593538"/>
            <a:ext cx="1826260" cy="1826260"/>
          </a:xfrm>
          <a:prstGeom prst="rect">
            <a:avLst/>
          </a:prstGeom>
        </p:spPr>
      </p:pic>
      <p:pic>
        <p:nvPicPr>
          <p:cNvPr id="14" name="Picture 13" descr="Shape&#10;&#10;Description automatically generated with low confidence">
            <a:extLst>
              <a:ext uri="{FF2B5EF4-FFF2-40B4-BE49-F238E27FC236}">
                <a16:creationId xmlns:a16="http://schemas.microsoft.com/office/drawing/2014/main" id="{B933C4EF-7CDC-AB18-A0F2-4C4001E64400}"/>
              </a:ext>
            </a:extLst>
          </p:cNvPr>
          <p:cNvPicPr>
            <a:picLocks noChangeAspect="1"/>
          </p:cNvPicPr>
          <p:nvPr/>
        </p:nvPicPr>
        <p:blipFill>
          <a:blip r:embed="rId7"/>
          <a:stretch>
            <a:fillRect/>
          </a:stretch>
        </p:blipFill>
        <p:spPr>
          <a:xfrm>
            <a:off x="5041285" y="1096717"/>
            <a:ext cx="1826260" cy="1826260"/>
          </a:xfrm>
          <a:prstGeom prst="rect">
            <a:avLst/>
          </a:prstGeom>
        </p:spPr>
      </p:pic>
      <p:pic>
        <p:nvPicPr>
          <p:cNvPr id="16" name="Picture 15" descr="Shape&#10;&#10;Description automatically generated">
            <a:extLst>
              <a:ext uri="{FF2B5EF4-FFF2-40B4-BE49-F238E27FC236}">
                <a16:creationId xmlns:a16="http://schemas.microsoft.com/office/drawing/2014/main" id="{158AB938-61A9-7150-FC6C-0DDC29B38ED4}"/>
              </a:ext>
            </a:extLst>
          </p:cNvPr>
          <p:cNvPicPr>
            <a:picLocks noChangeAspect="1"/>
          </p:cNvPicPr>
          <p:nvPr/>
        </p:nvPicPr>
        <p:blipFill>
          <a:blip r:embed="rId8"/>
          <a:stretch>
            <a:fillRect/>
          </a:stretch>
        </p:blipFill>
        <p:spPr>
          <a:xfrm>
            <a:off x="5024402" y="3593538"/>
            <a:ext cx="1826260" cy="1826260"/>
          </a:xfrm>
          <a:prstGeom prst="rect">
            <a:avLst/>
          </a:prstGeom>
        </p:spPr>
      </p:pic>
      <p:pic>
        <p:nvPicPr>
          <p:cNvPr id="18" name="Picture 17" descr="Icon&#10;&#10;Description automatically generated with medium confidence">
            <a:extLst>
              <a:ext uri="{FF2B5EF4-FFF2-40B4-BE49-F238E27FC236}">
                <a16:creationId xmlns:a16="http://schemas.microsoft.com/office/drawing/2014/main" id="{73078EA1-35C1-2DCF-BDD2-9AE2DADD282F}"/>
              </a:ext>
            </a:extLst>
          </p:cNvPr>
          <p:cNvPicPr>
            <a:picLocks noChangeAspect="1"/>
          </p:cNvPicPr>
          <p:nvPr/>
        </p:nvPicPr>
        <p:blipFill>
          <a:blip r:embed="rId9"/>
          <a:stretch>
            <a:fillRect/>
          </a:stretch>
        </p:blipFill>
        <p:spPr>
          <a:xfrm>
            <a:off x="6591403" y="1096717"/>
            <a:ext cx="1826260" cy="1826260"/>
          </a:xfrm>
          <a:prstGeom prst="rect">
            <a:avLst/>
          </a:prstGeom>
        </p:spPr>
      </p:pic>
      <p:pic>
        <p:nvPicPr>
          <p:cNvPr id="20" name="Picture 19" descr="A picture containing icon&#10;&#10;Description automatically generated">
            <a:extLst>
              <a:ext uri="{FF2B5EF4-FFF2-40B4-BE49-F238E27FC236}">
                <a16:creationId xmlns:a16="http://schemas.microsoft.com/office/drawing/2014/main" id="{BE80F476-29BC-201F-9F34-3C02670FAF75}"/>
              </a:ext>
            </a:extLst>
          </p:cNvPr>
          <p:cNvPicPr>
            <a:picLocks noChangeAspect="1"/>
          </p:cNvPicPr>
          <p:nvPr/>
        </p:nvPicPr>
        <p:blipFill>
          <a:blip r:embed="rId10"/>
          <a:stretch>
            <a:fillRect/>
          </a:stretch>
        </p:blipFill>
        <p:spPr>
          <a:xfrm>
            <a:off x="6580148" y="3593538"/>
            <a:ext cx="1826260" cy="1826260"/>
          </a:xfrm>
          <a:prstGeom prst="rect">
            <a:avLst/>
          </a:prstGeom>
        </p:spPr>
      </p:pic>
      <p:pic>
        <p:nvPicPr>
          <p:cNvPr id="22" name="Picture 21" descr="Logo, icon, company name&#10;&#10;Description automatically generated">
            <a:extLst>
              <a:ext uri="{FF2B5EF4-FFF2-40B4-BE49-F238E27FC236}">
                <a16:creationId xmlns:a16="http://schemas.microsoft.com/office/drawing/2014/main" id="{602121F2-79C3-C233-3386-CBD8543045C1}"/>
              </a:ext>
            </a:extLst>
          </p:cNvPr>
          <p:cNvPicPr>
            <a:picLocks noChangeAspect="1"/>
          </p:cNvPicPr>
          <p:nvPr/>
        </p:nvPicPr>
        <p:blipFill>
          <a:blip r:embed="rId11"/>
          <a:stretch>
            <a:fillRect/>
          </a:stretch>
        </p:blipFill>
        <p:spPr>
          <a:xfrm>
            <a:off x="8141521" y="1096717"/>
            <a:ext cx="1826260" cy="1826260"/>
          </a:xfrm>
          <a:prstGeom prst="rect">
            <a:avLst/>
          </a:prstGeom>
        </p:spPr>
      </p:pic>
      <p:pic>
        <p:nvPicPr>
          <p:cNvPr id="24" name="Picture 23" descr="A picture containing stationary, envelope, accessory, businesscard&#10;&#10;Description automatically generated">
            <a:extLst>
              <a:ext uri="{FF2B5EF4-FFF2-40B4-BE49-F238E27FC236}">
                <a16:creationId xmlns:a16="http://schemas.microsoft.com/office/drawing/2014/main" id="{20423B47-63BC-8DF1-F382-CCDA6CD8C854}"/>
              </a:ext>
            </a:extLst>
          </p:cNvPr>
          <p:cNvPicPr>
            <a:picLocks noChangeAspect="1"/>
          </p:cNvPicPr>
          <p:nvPr/>
        </p:nvPicPr>
        <p:blipFill>
          <a:blip r:embed="rId12"/>
          <a:stretch>
            <a:fillRect/>
          </a:stretch>
        </p:blipFill>
        <p:spPr>
          <a:xfrm>
            <a:off x="8135894" y="3593538"/>
            <a:ext cx="1826260" cy="1826260"/>
          </a:xfrm>
          <a:prstGeom prst="rect">
            <a:avLst/>
          </a:prstGeom>
        </p:spPr>
      </p:pic>
      <p:pic>
        <p:nvPicPr>
          <p:cNvPr id="26" name="Picture 25" descr="Icon&#10;&#10;Description automatically generated with low confidence">
            <a:extLst>
              <a:ext uri="{FF2B5EF4-FFF2-40B4-BE49-F238E27FC236}">
                <a16:creationId xmlns:a16="http://schemas.microsoft.com/office/drawing/2014/main" id="{8B7A09DA-0036-164C-9EEE-15E65220B3D6}"/>
              </a:ext>
            </a:extLst>
          </p:cNvPr>
          <p:cNvPicPr>
            <a:picLocks noChangeAspect="1"/>
          </p:cNvPicPr>
          <p:nvPr/>
        </p:nvPicPr>
        <p:blipFill>
          <a:blip r:embed="rId13"/>
          <a:stretch>
            <a:fillRect/>
          </a:stretch>
        </p:blipFill>
        <p:spPr>
          <a:xfrm>
            <a:off x="9691640" y="1096717"/>
            <a:ext cx="1826260" cy="1826260"/>
          </a:xfrm>
          <a:prstGeom prst="rect">
            <a:avLst/>
          </a:prstGeom>
        </p:spPr>
      </p:pic>
      <p:pic>
        <p:nvPicPr>
          <p:cNvPr id="28" name="Picture 27" descr="A picture containing envelope, stationary, businesscard&#10;&#10;Description automatically generated">
            <a:extLst>
              <a:ext uri="{FF2B5EF4-FFF2-40B4-BE49-F238E27FC236}">
                <a16:creationId xmlns:a16="http://schemas.microsoft.com/office/drawing/2014/main" id="{761CA0BD-E49E-25B9-4E21-872C4DD71413}"/>
              </a:ext>
            </a:extLst>
          </p:cNvPr>
          <p:cNvPicPr>
            <a:picLocks noChangeAspect="1"/>
          </p:cNvPicPr>
          <p:nvPr/>
        </p:nvPicPr>
        <p:blipFill>
          <a:blip r:embed="rId14"/>
          <a:stretch>
            <a:fillRect/>
          </a:stretch>
        </p:blipFill>
        <p:spPr>
          <a:xfrm>
            <a:off x="9691640" y="3593538"/>
            <a:ext cx="1826260" cy="1826260"/>
          </a:xfrm>
          <a:prstGeom prst="rect">
            <a:avLst/>
          </a:prstGeom>
        </p:spPr>
      </p:pic>
      <p:pic>
        <p:nvPicPr>
          <p:cNvPr id="30" name="Picture 29" descr="Shape&#10;&#10;Description automatically generated">
            <a:extLst>
              <a:ext uri="{FF2B5EF4-FFF2-40B4-BE49-F238E27FC236}">
                <a16:creationId xmlns:a16="http://schemas.microsoft.com/office/drawing/2014/main" id="{53A2C1E6-BD42-B289-B8B5-77EAAA4A6FA6}"/>
              </a:ext>
            </a:extLst>
          </p:cNvPr>
          <p:cNvPicPr>
            <a:picLocks noChangeAspect="1"/>
          </p:cNvPicPr>
          <p:nvPr/>
        </p:nvPicPr>
        <p:blipFill>
          <a:blip r:embed="rId15"/>
          <a:stretch>
            <a:fillRect/>
          </a:stretch>
        </p:blipFill>
        <p:spPr>
          <a:xfrm>
            <a:off x="357164" y="1096717"/>
            <a:ext cx="1826260" cy="1826260"/>
          </a:xfrm>
          <a:prstGeom prst="rect">
            <a:avLst/>
          </a:prstGeom>
        </p:spPr>
      </p:pic>
    </p:spTree>
    <p:extLst>
      <p:ext uri="{BB962C8B-B14F-4D97-AF65-F5344CB8AC3E}">
        <p14:creationId xmlns:p14="http://schemas.microsoft.com/office/powerpoint/2010/main" val="198247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9D1E183-400C-530E-0945-EF1404CE55B8}"/>
              </a:ext>
            </a:extLst>
          </p:cNvPr>
          <p:cNvSpPr>
            <a:spLocks noGrp="1"/>
          </p:cNvSpPr>
          <p:nvPr>
            <p:ph type="subTitle" idx="1"/>
          </p:nvPr>
        </p:nvSpPr>
        <p:spPr/>
        <p:txBody>
          <a:bodyPr/>
          <a:lstStyle/>
          <a:p>
            <a:r>
              <a:rPr lang="en-RO" dirty="0"/>
              <a:t>Speaker name</a:t>
            </a:r>
          </a:p>
        </p:txBody>
      </p:sp>
      <p:sp>
        <p:nvSpPr>
          <p:cNvPr id="3" name="Text Placeholder 2">
            <a:extLst>
              <a:ext uri="{FF2B5EF4-FFF2-40B4-BE49-F238E27FC236}">
                <a16:creationId xmlns:a16="http://schemas.microsoft.com/office/drawing/2014/main" id="{8CD4ECC4-C4AD-6978-6E2D-46D7BCE42BE2}"/>
              </a:ext>
            </a:extLst>
          </p:cNvPr>
          <p:cNvSpPr>
            <a:spLocks noGrp="1"/>
          </p:cNvSpPr>
          <p:nvPr>
            <p:ph type="body" sz="quarter" idx="13"/>
          </p:nvPr>
        </p:nvSpPr>
        <p:spPr/>
        <p:txBody>
          <a:bodyPr/>
          <a:lstStyle/>
          <a:p>
            <a:r>
              <a:rPr lang="en-RO" dirty="0"/>
              <a:t>Speaker title</a:t>
            </a:r>
          </a:p>
        </p:txBody>
      </p:sp>
      <p:sp>
        <p:nvSpPr>
          <p:cNvPr id="4" name="Text Placeholder 3">
            <a:extLst>
              <a:ext uri="{FF2B5EF4-FFF2-40B4-BE49-F238E27FC236}">
                <a16:creationId xmlns:a16="http://schemas.microsoft.com/office/drawing/2014/main" id="{A08A4360-21FC-5923-3321-CF97A294F1AD}"/>
              </a:ext>
            </a:extLst>
          </p:cNvPr>
          <p:cNvSpPr>
            <a:spLocks noGrp="1"/>
          </p:cNvSpPr>
          <p:nvPr>
            <p:ph type="body" sz="quarter" idx="14"/>
          </p:nvPr>
        </p:nvSpPr>
        <p:spPr/>
        <p:txBody>
          <a:bodyPr/>
          <a:lstStyle/>
          <a:p>
            <a:r>
              <a:rPr lang="en-RO" dirty="0"/>
              <a:t>Date</a:t>
            </a:r>
          </a:p>
        </p:txBody>
      </p:sp>
      <p:sp>
        <p:nvSpPr>
          <p:cNvPr id="5" name="Text Placeholder 4">
            <a:extLst>
              <a:ext uri="{FF2B5EF4-FFF2-40B4-BE49-F238E27FC236}">
                <a16:creationId xmlns:a16="http://schemas.microsoft.com/office/drawing/2014/main" id="{05C5A060-CE58-2409-71B7-DEBA1A8067BE}"/>
              </a:ext>
            </a:extLst>
          </p:cNvPr>
          <p:cNvSpPr>
            <a:spLocks noGrp="1"/>
          </p:cNvSpPr>
          <p:nvPr>
            <p:ph type="body" sz="quarter" idx="15"/>
          </p:nvPr>
        </p:nvSpPr>
        <p:spPr/>
        <p:txBody>
          <a:bodyPr/>
          <a:lstStyle/>
          <a:p>
            <a:r>
              <a:rPr lang="en-RO" dirty="0"/>
              <a:t>Subtitle goes here</a:t>
            </a:r>
          </a:p>
        </p:txBody>
      </p:sp>
      <p:sp>
        <p:nvSpPr>
          <p:cNvPr id="6" name="Title 5">
            <a:extLst>
              <a:ext uri="{FF2B5EF4-FFF2-40B4-BE49-F238E27FC236}">
                <a16:creationId xmlns:a16="http://schemas.microsoft.com/office/drawing/2014/main" id="{7C4D4F9F-5801-D9E7-489B-FFEECE96A1FE}"/>
              </a:ext>
            </a:extLst>
          </p:cNvPr>
          <p:cNvSpPr>
            <a:spLocks noGrp="1"/>
          </p:cNvSpPr>
          <p:nvPr>
            <p:ph type="ctrTitle"/>
          </p:nvPr>
        </p:nvSpPr>
        <p:spPr/>
        <p:txBody>
          <a:bodyPr/>
          <a:lstStyle/>
          <a:p>
            <a:r>
              <a:rPr lang="en-RO" dirty="0"/>
              <a:t>Presentation title goes here</a:t>
            </a:r>
          </a:p>
        </p:txBody>
      </p:sp>
    </p:spTree>
    <p:extLst>
      <p:ext uri="{BB962C8B-B14F-4D97-AF65-F5344CB8AC3E}">
        <p14:creationId xmlns:p14="http://schemas.microsoft.com/office/powerpoint/2010/main" val="3946450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8E48-6656-407B-70C9-10305E000A48}"/>
              </a:ext>
            </a:extLst>
          </p:cNvPr>
          <p:cNvSpPr>
            <a:spLocks noGrp="1"/>
          </p:cNvSpPr>
          <p:nvPr>
            <p:ph type="ctrTitle"/>
          </p:nvPr>
        </p:nvSpPr>
        <p:spPr>
          <a:xfrm>
            <a:off x="1216241" y="1122363"/>
            <a:ext cx="9451759" cy="2387600"/>
          </a:xfrm>
        </p:spPr>
        <p:txBody>
          <a:bodyPr>
            <a:normAutofit/>
          </a:bodyPr>
          <a:lstStyle/>
          <a:p>
            <a:r>
              <a:rPr lang="en-GB" dirty="0">
                <a:effectLst/>
              </a:rPr>
              <a:t>The Immutable</a:t>
            </a:r>
            <a:br>
              <a:rPr lang="en-GB" dirty="0">
                <a:effectLst/>
              </a:rPr>
            </a:br>
            <a:r>
              <a:rPr lang="en-GB" dirty="0">
                <a:effectLst/>
              </a:rPr>
              <a:t>edge factory</a:t>
            </a:r>
            <a:endParaRPr lang="en-RO" dirty="0"/>
          </a:p>
        </p:txBody>
      </p:sp>
      <p:sp>
        <p:nvSpPr>
          <p:cNvPr id="3" name="Subtitle 2">
            <a:extLst>
              <a:ext uri="{FF2B5EF4-FFF2-40B4-BE49-F238E27FC236}">
                <a16:creationId xmlns:a16="http://schemas.microsoft.com/office/drawing/2014/main" id="{B1E801E7-5ABB-60FB-5B30-40BC09268FC0}"/>
              </a:ext>
            </a:extLst>
          </p:cNvPr>
          <p:cNvSpPr>
            <a:spLocks noGrp="1"/>
          </p:cNvSpPr>
          <p:nvPr>
            <p:ph type="subTitle" idx="1"/>
          </p:nvPr>
        </p:nvSpPr>
        <p:spPr/>
        <p:txBody>
          <a:bodyPr/>
          <a:lstStyle/>
          <a:p>
            <a:r>
              <a:rPr lang="en-RO" dirty="0"/>
              <a:t>Lorem ipsum</a:t>
            </a:r>
          </a:p>
        </p:txBody>
      </p:sp>
      <p:sp>
        <p:nvSpPr>
          <p:cNvPr id="4" name="Slide Number Placeholder 3">
            <a:extLst>
              <a:ext uri="{FF2B5EF4-FFF2-40B4-BE49-F238E27FC236}">
                <a16:creationId xmlns:a16="http://schemas.microsoft.com/office/drawing/2014/main" id="{621FEBB1-A53C-E986-687E-DA0A093281BB}"/>
              </a:ext>
            </a:extLst>
          </p:cNvPr>
          <p:cNvSpPr>
            <a:spLocks noGrp="1"/>
          </p:cNvSpPr>
          <p:nvPr>
            <p:ph type="sldNum" sz="quarter" idx="12"/>
          </p:nvPr>
        </p:nvSpPr>
        <p:spPr/>
        <p:txBody>
          <a:bodyPr/>
          <a:lstStyle/>
          <a:p>
            <a:fld id="{AECEDC35-E724-5D4C-A298-0FB74BC43448}" type="slidenum">
              <a:rPr lang="en-RO" smtClean="0"/>
              <a:t>3</a:t>
            </a:fld>
            <a:endParaRPr lang="en-RO"/>
          </a:p>
        </p:txBody>
      </p:sp>
    </p:spTree>
    <p:extLst>
      <p:ext uri="{BB962C8B-B14F-4D97-AF65-F5344CB8AC3E}">
        <p14:creationId xmlns:p14="http://schemas.microsoft.com/office/powerpoint/2010/main" val="2034486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8E48-6656-407B-70C9-10305E000A48}"/>
              </a:ext>
            </a:extLst>
          </p:cNvPr>
          <p:cNvSpPr>
            <a:spLocks noGrp="1"/>
          </p:cNvSpPr>
          <p:nvPr>
            <p:ph type="ctrTitle"/>
          </p:nvPr>
        </p:nvSpPr>
        <p:spPr/>
        <p:txBody>
          <a:bodyPr>
            <a:normAutofit/>
          </a:bodyPr>
          <a:lstStyle/>
          <a:p>
            <a:r>
              <a:rPr lang="en-GB" dirty="0">
                <a:effectLst/>
              </a:rPr>
              <a:t>Welcome to the </a:t>
            </a:r>
            <a:br>
              <a:rPr lang="en-GB" dirty="0">
                <a:effectLst/>
              </a:rPr>
            </a:br>
            <a:r>
              <a:rPr lang="en-GB" dirty="0">
                <a:effectLst/>
              </a:rPr>
              <a:t>self-driving edge</a:t>
            </a:r>
            <a:endParaRPr lang="en-RO" dirty="0"/>
          </a:p>
        </p:txBody>
      </p:sp>
      <p:sp>
        <p:nvSpPr>
          <p:cNvPr id="3" name="Subtitle 2">
            <a:extLst>
              <a:ext uri="{FF2B5EF4-FFF2-40B4-BE49-F238E27FC236}">
                <a16:creationId xmlns:a16="http://schemas.microsoft.com/office/drawing/2014/main" id="{B1E801E7-5ABB-60FB-5B30-40BC09268FC0}"/>
              </a:ext>
            </a:extLst>
          </p:cNvPr>
          <p:cNvSpPr>
            <a:spLocks noGrp="1"/>
          </p:cNvSpPr>
          <p:nvPr>
            <p:ph type="subTitle" idx="1"/>
          </p:nvPr>
        </p:nvSpPr>
        <p:spPr/>
        <p:txBody>
          <a:bodyPr/>
          <a:lstStyle/>
          <a:p>
            <a:r>
              <a:rPr lang="en-RO" dirty="0"/>
              <a:t>Lorem ipsum</a:t>
            </a:r>
          </a:p>
        </p:txBody>
      </p:sp>
      <p:sp>
        <p:nvSpPr>
          <p:cNvPr id="4" name="Slide Number Placeholder 3">
            <a:extLst>
              <a:ext uri="{FF2B5EF4-FFF2-40B4-BE49-F238E27FC236}">
                <a16:creationId xmlns:a16="http://schemas.microsoft.com/office/drawing/2014/main" id="{621FEBB1-A53C-E986-687E-DA0A093281BB}"/>
              </a:ext>
            </a:extLst>
          </p:cNvPr>
          <p:cNvSpPr>
            <a:spLocks noGrp="1"/>
          </p:cNvSpPr>
          <p:nvPr>
            <p:ph type="sldNum" sz="quarter" idx="12"/>
          </p:nvPr>
        </p:nvSpPr>
        <p:spPr/>
        <p:txBody>
          <a:bodyPr/>
          <a:lstStyle/>
          <a:p>
            <a:fld id="{AECEDC35-E724-5D4C-A298-0FB74BC43448}" type="slidenum">
              <a:rPr lang="en-RO" smtClean="0"/>
              <a:t>4</a:t>
            </a:fld>
            <a:endParaRPr lang="en-RO"/>
          </a:p>
        </p:txBody>
      </p:sp>
    </p:spTree>
    <p:extLst>
      <p:ext uri="{BB962C8B-B14F-4D97-AF65-F5344CB8AC3E}">
        <p14:creationId xmlns:p14="http://schemas.microsoft.com/office/powerpoint/2010/main" val="3146610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28E48-6656-407B-70C9-10305E000A48}"/>
              </a:ext>
            </a:extLst>
          </p:cNvPr>
          <p:cNvSpPr>
            <a:spLocks noGrp="1"/>
          </p:cNvSpPr>
          <p:nvPr>
            <p:ph type="ctrTitle"/>
          </p:nvPr>
        </p:nvSpPr>
        <p:spPr>
          <a:xfrm>
            <a:off x="1216241" y="1122363"/>
            <a:ext cx="9451759" cy="2387600"/>
          </a:xfrm>
        </p:spPr>
        <p:txBody>
          <a:bodyPr>
            <a:normAutofit/>
          </a:bodyPr>
          <a:lstStyle/>
          <a:p>
            <a:r>
              <a:rPr lang="en-GB" dirty="0">
                <a:effectLst/>
              </a:rPr>
              <a:t>Containerize your lifecycle management</a:t>
            </a:r>
            <a:endParaRPr lang="en-RO" dirty="0"/>
          </a:p>
        </p:txBody>
      </p:sp>
      <p:sp>
        <p:nvSpPr>
          <p:cNvPr id="3" name="Subtitle 2">
            <a:extLst>
              <a:ext uri="{FF2B5EF4-FFF2-40B4-BE49-F238E27FC236}">
                <a16:creationId xmlns:a16="http://schemas.microsoft.com/office/drawing/2014/main" id="{B1E801E7-5ABB-60FB-5B30-40BC09268FC0}"/>
              </a:ext>
            </a:extLst>
          </p:cNvPr>
          <p:cNvSpPr>
            <a:spLocks noGrp="1"/>
          </p:cNvSpPr>
          <p:nvPr>
            <p:ph type="subTitle" idx="1"/>
          </p:nvPr>
        </p:nvSpPr>
        <p:spPr/>
        <p:txBody>
          <a:bodyPr/>
          <a:lstStyle/>
          <a:p>
            <a:r>
              <a:rPr lang="en-RO" dirty="0"/>
              <a:t>Lorem ipsum</a:t>
            </a:r>
          </a:p>
        </p:txBody>
      </p:sp>
      <p:sp>
        <p:nvSpPr>
          <p:cNvPr id="4" name="Slide Number Placeholder 3">
            <a:extLst>
              <a:ext uri="{FF2B5EF4-FFF2-40B4-BE49-F238E27FC236}">
                <a16:creationId xmlns:a16="http://schemas.microsoft.com/office/drawing/2014/main" id="{621FEBB1-A53C-E986-687E-DA0A093281BB}"/>
              </a:ext>
            </a:extLst>
          </p:cNvPr>
          <p:cNvSpPr>
            <a:spLocks noGrp="1"/>
          </p:cNvSpPr>
          <p:nvPr>
            <p:ph type="sldNum" sz="quarter" idx="12"/>
          </p:nvPr>
        </p:nvSpPr>
        <p:spPr/>
        <p:txBody>
          <a:bodyPr/>
          <a:lstStyle/>
          <a:p>
            <a:fld id="{AECEDC35-E724-5D4C-A298-0FB74BC43448}" type="slidenum">
              <a:rPr lang="en-RO" smtClean="0"/>
              <a:t>5</a:t>
            </a:fld>
            <a:endParaRPr lang="en-RO"/>
          </a:p>
        </p:txBody>
      </p:sp>
    </p:spTree>
    <p:extLst>
      <p:ext uri="{BB962C8B-B14F-4D97-AF65-F5344CB8AC3E}">
        <p14:creationId xmlns:p14="http://schemas.microsoft.com/office/powerpoint/2010/main" val="181478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8156-3701-C7FD-3F4E-6C83845DEC67}"/>
              </a:ext>
            </a:extLst>
          </p:cNvPr>
          <p:cNvSpPr>
            <a:spLocks noGrp="1"/>
          </p:cNvSpPr>
          <p:nvPr>
            <p:ph type="title"/>
          </p:nvPr>
        </p:nvSpPr>
        <p:spPr/>
        <p:txBody>
          <a:bodyPr/>
          <a:lstStyle/>
          <a:p>
            <a:r>
              <a:rPr lang="en-GB" dirty="0">
                <a:effectLst/>
              </a:rPr>
              <a:t>What makes Kairos different?</a:t>
            </a:r>
            <a:endParaRPr lang="en-RO" dirty="0"/>
          </a:p>
        </p:txBody>
      </p:sp>
      <p:sp>
        <p:nvSpPr>
          <p:cNvPr id="3" name="Text Placeholder 2">
            <a:extLst>
              <a:ext uri="{FF2B5EF4-FFF2-40B4-BE49-F238E27FC236}">
                <a16:creationId xmlns:a16="http://schemas.microsoft.com/office/drawing/2014/main" id="{0FA90937-C002-45C3-679C-3946734D609C}"/>
              </a:ext>
            </a:extLst>
          </p:cNvPr>
          <p:cNvSpPr>
            <a:spLocks noGrp="1"/>
          </p:cNvSpPr>
          <p:nvPr>
            <p:ph type="body" idx="1"/>
          </p:nvPr>
        </p:nvSpPr>
        <p:spPr/>
        <p:txBody>
          <a:bodyPr/>
          <a:lstStyle/>
          <a:p>
            <a:r>
              <a:rPr lang="en-GB" dirty="0">
                <a:effectLst/>
              </a:rPr>
              <a:t>The immutable edge factory</a:t>
            </a:r>
            <a:endParaRPr lang="en-RO" dirty="0"/>
          </a:p>
        </p:txBody>
      </p:sp>
      <p:sp>
        <p:nvSpPr>
          <p:cNvPr id="4" name="Content Placeholder 3">
            <a:extLst>
              <a:ext uri="{FF2B5EF4-FFF2-40B4-BE49-F238E27FC236}">
                <a16:creationId xmlns:a16="http://schemas.microsoft.com/office/drawing/2014/main" id="{FD42BD3B-D309-EDC6-3498-E46331C2B07B}"/>
              </a:ext>
            </a:extLst>
          </p:cNvPr>
          <p:cNvSpPr>
            <a:spLocks noGrp="1"/>
          </p:cNvSpPr>
          <p:nvPr>
            <p:ph sz="half" idx="2"/>
          </p:nvPr>
        </p:nvSpPr>
        <p:spPr>
          <a:xfrm>
            <a:off x="839789" y="2505075"/>
            <a:ext cx="9884818" cy="3684588"/>
          </a:xfrm>
        </p:spPr>
        <p:txBody>
          <a:bodyPr/>
          <a:lstStyle/>
          <a:p>
            <a:r>
              <a:rPr lang="en-GB" dirty="0">
                <a:effectLst/>
              </a:rPr>
              <a:t>Let’s get meta:</a:t>
            </a:r>
          </a:p>
          <a:p>
            <a:pPr lvl="1"/>
            <a:r>
              <a:rPr lang="en-GB" dirty="0">
                <a:effectLst/>
              </a:rPr>
              <a:t>We call Kairos a meta Linux Distribution. Why meta? Because it sits as a container layer turning any Linux distro into an immutable system distributed via container registries. With Kairos, the OS is the container image, which is used for new installations and upgrades.</a:t>
            </a:r>
          </a:p>
          <a:p>
            <a:r>
              <a:rPr lang="en-GB" dirty="0">
                <a:effectLst/>
              </a:rPr>
              <a:t>Bring your own OS:</a:t>
            </a:r>
          </a:p>
          <a:p>
            <a:pPr lvl="1"/>
            <a:r>
              <a:rPr lang="en-GB" dirty="0">
                <a:effectLst/>
              </a:rPr>
              <a:t>The Kairos ‘factory’ enables you to build custom bootable OS images for your edge devices, from your choice of OS (including openSUSE, Alpine and Ubuntu) and your choice of edge Kubernetes distribution — Kairos is totally agnostic.</a:t>
            </a:r>
            <a:r>
              <a:rPr lang="en-GB" dirty="0"/>
              <a:t>		</a:t>
            </a:r>
            <a:endParaRPr lang="en-RO" dirty="0"/>
          </a:p>
        </p:txBody>
      </p:sp>
      <p:sp>
        <p:nvSpPr>
          <p:cNvPr id="7" name="Slide Number Placeholder 6">
            <a:extLst>
              <a:ext uri="{FF2B5EF4-FFF2-40B4-BE49-F238E27FC236}">
                <a16:creationId xmlns:a16="http://schemas.microsoft.com/office/drawing/2014/main" id="{4E354121-A5D9-E374-57E7-EFE35642DEE6}"/>
              </a:ext>
            </a:extLst>
          </p:cNvPr>
          <p:cNvSpPr>
            <a:spLocks noGrp="1"/>
          </p:cNvSpPr>
          <p:nvPr>
            <p:ph type="sldNum" sz="quarter" idx="12"/>
          </p:nvPr>
        </p:nvSpPr>
        <p:spPr/>
        <p:txBody>
          <a:bodyPr/>
          <a:lstStyle/>
          <a:p>
            <a:fld id="{AECEDC35-E724-5D4C-A298-0FB74BC43448}" type="slidenum">
              <a:rPr lang="en-RO" smtClean="0"/>
              <a:t>6</a:t>
            </a:fld>
            <a:endParaRPr lang="en-RO"/>
          </a:p>
        </p:txBody>
      </p:sp>
    </p:spTree>
    <p:extLst>
      <p:ext uri="{BB962C8B-B14F-4D97-AF65-F5344CB8AC3E}">
        <p14:creationId xmlns:p14="http://schemas.microsoft.com/office/powerpoint/2010/main" val="173302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88156-3701-C7FD-3F4E-6C83845DEC67}"/>
              </a:ext>
            </a:extLst>
          </p:cNvPr>
          <p:cNvSpPr>
            <a:spLocks noGrp="1"/>
          </p:cNvSpPr>
          <p:nvPr>
            <p:ph type="title"/>
          </p:nvPr>
        </p:nvSpPr>
        <p:spPr/>
        <p:txBody>
          <a:bodyPr/>
          <a:lstStyle/>
          <a:p>
            <a:r>
              <a:rPr lang="en-GB" dirty="0">
                <a:effectLst/>
              </a:rPr>
              <a:t>What makes Kairos different?</a:t>
            </a:r>
            <a:endParaRPr lang="en-RO" dirty="0"/>
          </a:p>
        </p:txBody>
      </p:sp>
      <p:sp>
        <p:nvSpPr>
          <p:cNvPr id="3" name="Text Placeholder 2">
            <a:extLst>
              <a:ext uri="{FF2B5EF4-FFF2-40B4-BE49-F238E27FC236}">
                <a16:creationId xmlns:a16="http://schemas.microsoft.com/office/drawing/2014/main" id="{0FA90937-C002-45C3-679C-3946734D609C}"/>
              </a:ext>
            </a:extLst>
          </p:cNvPr>
          <p:cNvSpPr>
            <a:spLocks noGrp="1"/>
          </p:cNvSpPr>
          <p:nvPr>
            <p:ph type="body" idx="1"/>
          </p:nvPr>
        </p:nvSpPr>
        <p:spPr/>
        <p:txBody>
          <a:bodyPr/>
          <a:lstStyle/>
          <a:p>
            <a:r>
              <a:rPr lang="en-GB" dirty="0">
                <a:effectLst/>
              </a:rPr>
              <a:t>The immutable edge factory</a:t>
            </a:r>
            <a:endParaRPr lang="en-RO" dirty="0"/>
          </a:p>
        </p:txBody>
      </p:sp>
      <p:sp>
        <p:nvSpPr>
          <p:cNvPr id="4" name="Content Placeholder 3">
            <a:extLst>
              <a:ext uri="{FF2B5EF4-FFF2-40B4-BE49-F238E27FC236}">
                <a16:creationId xmlns:a16="http://schemas.microsoft.com/office/drawing/2014/main" id="{FD42BD3B-D309-EDC6-3498-E46331C2B07B}"/>
              </a:ext>
            </a:extLst>
          </p:cNvPr>
          <p:cNvSpPr>
            <a:spLocks noGrp="1"/>
          </p:cNvSpPr>
          <p:nvPr>
            <p:ph sz="half" idx="2"/>
          </p:nvPr>
        </p:nvSpPr>
        <p:spPr>
          <a:xfrm>
            <a:off x="839788" y="2505075"/>
            <a:ext cx="9715001" cy="3684588"/>
          </a:xfrm>
        </p:spPr>
        <p:txBody>
          <a:bodyPr>
            <a:normAutofit/>
          </a:bodyPr>
          <a:lstStyle/>
          <a:p>
            <a:r>
              <a:rPr lang="en-GB" dirty="0">
                <a:effectLst/>
              </a:rPr>
              <a:t>Repeatable, immutable:</a:t>
            </a:r>
          </a:p>
          <a:p>
            <a:pPr lvl="1"/>
            <a:r>
              <a:rPr lang="en-GB" dirty="0">
                <a:effectLst/>
              </a:rPr>
              <a:t>Each node boots from the same image, so no more snowflakes in your clusters, and each system is immutable – it boots in a restricted, permissionless mode, where certain paths of it are not writeable. For instance, after installation it’s not possible to install additional packages in the system, and any configuration change is discarded after reboot. This dramatically reduces the attack surface and the impact of malicious actors gaining access to the device. </a:t>
            </a:r>
          </a:p>
          <a:p>
            <a:pPr marL="0" indent="0">
              <a:buNone/>
            </a:pPr>
            <a:r>
              <a:rPr lang="en-GB" dirty="0"/>
              <a:t>	</a:t>
            </a:r>
            <a:endParaRPr lang="en-RO" dirty="0"/>
          </a:p>
        </p:txBody>
      </p:sp>
      <p:sp>
        <p:nvSpPr>
          <p:cNvPr id="7" name="Slide Number Placeholder 6">
            <a:extLst>
              <a:ext uri="{FF2B5EF4-FFF2-40B4-BE49-F238E27FC236}">
                <a16:creationId xmlns:a16="http://schemas.microsoft.com/office/drawing/2014/main" id="{4E354121-A5D9-E374-57E7-EFE35642DEE6}"/>
              </a:ext>
            </a:extLst>
          </p:cNvPr>
          <p:cNvSpPr>
            <a:spLocks noGrp="1"/>
          </p:cNvSpPr>
          <p:nvPr>
            <p:ph type="sldNum" sz="quarter" idx="12"/>
          </p:nvPr>
        </p:nvSpPr>
        <p:spPr/>
        <p:txBody>
          <a:bodyPr/>
          <a:lstStyle/>
          <a:p>
            <a:fld id="{AECEDC35-E724-5D4C-A298-0FB74BC43448}" type="slidenum">
              <a:rPr lang="en-RO" smtClean="0"/>
              <a:t>7</a:t>
            </a:fld>
            <a:endParaRPr lang="en-RO"/>
          </a:p>
        </p:txBody>
      </p:sp>
    </p:spTree>
    <p:extLst>
      <p:ext uri="{BB962C8B-B14F-4D97-AF65-F5344CB8AC3E}">
        <p14:creationId xmlns:p14="http://schemas.microsoft.com/office/powerpoint/2010/main" val="3279883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FA47C-26AF-A9DE-6C8F-BB44C3F09AC5}"/>
              </a:ext>
            </a:extLst>
          </p:cNvPr>
          <p:cNvSpPr>
            <a:spLocks noGrp="1"/>
          </p:cNvSpPr>
          <p:nvPr>
            <p:ph type="title"/>
          </p:nvPr>
        </p:nvSpPr>
        <p:spPr/>
        <p:txBody>
          <a:bodyPr/>
          <a:lstStyle/>
          <a:p>
            <a:endParaRPr lang="en-RO"/>
          </a:p>
        </p:txBody>
      </p:sp>
      <p:sp>
        <p:nvSpPr>
          <p:cNvPr id="3" name="Content Placeholder 2">
            <a:extLst>
              <a:ext uri="{FF2B5EF4-FFF2-40B4-BE49-F238E27FC236}">
                <a16:creationId xmlns:a16="http://schemas.microsoft.com/office/drawing/2014/main" id="{CDA15126-B7FA-BC96-339B-84A92751BC84}"/>
              </a:ext>
            </a:extLst>
          </p:cNvPr>
          <p:cNvSpPr>
            <a:spLocks noGrp="1"/>
          </p:cNvSpPr>
          <p:nvPr>
            <p:ph sz="half" idx="2"/>
          </p:nvPr>
        </p:nvSpPr>
        <p:spPr/>
        <p:txBody>
          <a:bodyPr/>
          <a:lstStyle/>
          <a:p>
            <a:endParaRPr lang="en-RO"/>
          </a:p>
        </p:txBody>
      </p:sp>
      <p:sp>
        <p:nvSpPr>
          <p:cNvPr id="4" name="Slide Number Placeholder 3">
            <a:extLst>
              <a:ext uri="{FF2B5EF4-FFF2-40B4-BE49-F238E27FC236}">
                <a16:creationId xmlns:a16="http://schemas.microsoft.com/office/drawing/2014/main" id="{1CA2DD46-C107-8813-1901-E88E2A89A678}"/>
              </a:ext>
            </a:extLst>
          </p:cNvPr>
          <p:cNvSpPr>
            <a:spLocks noGrp="1"/>
          </p:cNvSpPr>
          <p:nvPr>
            <p:ph type="sldNum" sz="quarter" idx="12"/>
          </p:nvPr>
        </p:nvSpPr>
        <p:spPr/>
        <p:txBody>
          <a:bodyPr/>
          <a:lstStyle/>
          <a:p>
            <a:fld id="{AECEDC35-E724-5D4C-A298-0FB74BC43448}" type="slidenum">
              <a:rPr lang="en-RO" smtClean="0"/>
              <a:t>8</a:t>
            </a:fld>
            <a:endParaRPr lang="en-RO"/>
          </a:p>
        </p:txBody>
      </p:sp>
      <p:sp>
        <p:nvSpPr>
          <p:cNvPr id="5" name="Text Placeholder 4">
            <a:extLst>
              <a:ext uri="{FF2B5EF4-FFF2-40B4-BE49-F238E27FC236}">
                <a16:creationId xmlns:a16="http://schemas.microsoft.com/office/drawing/2014/main" id="{1197B81F-971C-74D2-E748-39225C5C50BF}"/>
              </a:ext>
            </a:extLst>
          </p:cNvPr>
          <p:cNvSpPr>
            <a:spLocks noGrp="1"/>
          </p:cNvSpPr>
          <p:nvPr>
            <p:ph type="body" sz="quarter" idx="13"/>
          </p:nvPr>
        </p:nvSpPr>
        <p:spPr/>
        <p:txBody>
          <a:bodyPr/>
          <a:lstStyle/>
          <a:p>
            <a:endParaRPr lang="en-RO"/>
          </a:p>
        </p:txBody>
      </p:sp>
      <p:sp>
        <p:nvSpPr>
          <p:cNvPr id="6" name="Text Placeholder 5">
            <a:extLst>
              <a:ext uri="{FF2B5EF4-FFF2-40B4-BE49-F238E27FC236}">
                <a16:creationId xmlns:a16="http://schemas.microsoft.com/office/drawing/2014/main" id="{987AB585-DB28-D1EF-9F39-55EBAD61AB4A}"/>
              </a:ext>
            </a:extLst>
          </p:cNvPr>
          <p:cNvSpPr>
            <a:spLocks noGrp="1"/>
          </p:cNvSpPr>
          <p:nvPr>
            <p:ph type="body" sz="quarter" idx="14"/>
          </p:nvPr>
        </p:nvSpPr>
        <p:spPr/>
        <p:txBody>
          <a:bodyPr>
            <a:normAutofit lnSpcReduction="10000"/>
          </a:bodyPr>
          <a:lstStyle/>
          <a:p>
            <a:endParaRPr lang="en-RO"/>
          </a:p>
        </p:txBody>
      </p:sp>
      <p:sp>
        <p:nvSpPr>
          <p:cNvPr id="7" name="Text Placeholder 6">
            <a:extLst>
              <a:ext uri="{FF2B5EF4-FFF2-40B4-BE49-F238E27FC236}">
                <a16:creationId xmlns:a16="http://schemas.microsoft.com/office/drawing/2014/main" id="{E6666F31-9C85-3592-9EC7-015004298896}"/>
              </a:ext>
            </a:extLst>
          </p:cNvPr>
          <p:cNvSpPr>
            <a:spLocks noGrp="1"/>
          </p:cNvSpPr>
          <p:nvPr>
            <p:ph type="body" sz="quarter" idx="15"/>
          </p:nvPr>
        </p:nvSpPr>
        <p:spPr/>
        <p:txBody>
          <a:bodyPr/>
          <a:lstStyle/>
          <a:p>
            <a:endParaRPr lang="en-RO"/>
          </a:p>
        </p:txBody>
      </p:sp>
      <p:sp>
        <p:nvSpPr>
          <p:cNvPr id="8" name="Text Placeholder 7">
            <a:extLst>
              <a:ext uri="{FF2B5EF4-FFF2-40B4-BE49-F238E27FC236}">
                <a16:creationId xmlns:a16="http://schemas.microsoft.com/office/drawing/2014/main" id="{559C8421-21C6-A882-AD3C-C01DE2B3B63A}"/>
              </a:ext>
            </a:extLst>
          </p:cNvPr>
          <p:cNvSpPr>
            <a:spLocks noGrp="1"/>
          </p:cNvSpPr>
          <p:nvPr>
            <p:ph type="body" sz="quarter" idx="16"/>
          </p:nvPr>
        </p:nvSpPr>
        <p:spPr/>
        <p:txBody>
          <a:bodyPr>
            <a:normAutofit lnSpcReduction="10000"/>
          </a:bodyPr>
          <a:lstStyle/>
          <a:p>
            <a:endParaRPr lang="en-RO"/>
          </a:p>
        </p:txBody>
      </p:sp>
      <p:sp>
        <p:nvSpPr>
          <p:cNvPr id="9" name="Text Placeholder 8">
            <a:extLst>
              <a:ext uri="{FF2B5EF4-FFF2-40B4-BE49-F238E27FC236}">
                <a16:creationId xmlns:a16="http://schemas.microsoft.com/office/drawing/2014/main" id="{9DA8ECBF-2569-ED52-F8C8-7A45A1B13B92}"/>
              </a:ext>
            </a:extLst>
          </p:cNvPr>
          <p:cNvSpPr>
            <a:spLocks noGrp="1"/>
          </p:cNvSpPr>
          <p:nvPr>
            <p:ph type="body" sz="quarter" idx="17"/>
          </p:nvPr>
        </p:nvSpPr>
        <p:spPr/>
        <p:txBody>
          <a:bodyPr/>
          <a:lstStyle/>
          <a:p>
            <a:endParaRPr lang="en-RO"/>
          </a:p>
        </p:txBody>
      </p:sp>
      <p:sp>
        <p:nvSpPr>
          <p:cNvPr id="10" name="Text Placeholder 9">
            <a:extLst>
              <a:ext uri="{FF2B5EF4-FFF2-40B4-BE49-F238E27FC236}">
                <a16:creationId xmlns:a16="http://schemas.microsoft.com/office/drawing/2014/main" id="{546ACE5A-74C9-C584-0AD6-A121B077C6E4}"/>
              </a:ext>
            </a:extLst>
          </p:cNvPr>
          <p:cNvSpPr>
            <a:spLocks noGrp="1"/>
          </p:cNvSpPr>
          <p:nvPr>
            <p:ph type="body" sz="quarter" idx="18"/>
          </p:nvPr>
        </p:nvSpPr>
        <p:spPr/>
        <p:txBody>
          <a:bodyPr>
            <a:normAutofit lnSpcReduction="10000"/>
          </a:bodyPr>
          <a:lstStyle/>
          <a:p>
            <a:endParaRPr lang="en-RO"/>
          </a:p>
        </p:txBody>
      </p:sp>
      <p:sp>
        <p:nvSpPr>
          <p:cNvPr id="11" name="Text Placeholder 10">
            <a:extLst>
              <a:ext uri="{FF2B5EF4-FFF2-40B4-BE49-F238E27FC236}">
                <a16:creationId xmlns:a16="http://schemas.microsoft.com/office/drawing/2014/main" id="{2F8EF262-BDD9-3455-F96A-7A743CEFD3CA}"/>
              </a:ext>
            </a:extLst>
          </p:cNvPr>
          <p:cNvSpPr>
            <a:spLocks noGrp="1"/>
          </p:cNvSpPr>
          <p:nvPr>
            <p:ph type="body" sz="quarter" idx="19"/>
          </p:nvPr>
        </p:nvSpPr>
        <p:spPr/>
        <p:txBody>
          <a:bodyPr/>
          <a:lstStyle/>
          <a:p>
            <a:endParaRPr lang="en-RO"/>
          </a:p>
        </p:txBody>
      </p:sp>
    </p:spTree>
    <p:extLst>
      <p:ext uri="{BB962C8B-B14F-4D97-AF65-F5344CB8AC3E}">
        <p14:creationId xmlns:p14="http://schemas.microsoft.com/office/powerpoint/2010/main" val="309842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823F3-960C-7B34-8A42-F8AFD6A19A08}"/>
              </a:ext>
            </a:extLst>
          </p:cNvPr>
          <p:cNvSpPr>
            <a:spLocks noGrp="1"/>
          </p:cNvSpPr>
          <p:nvPr>
            <p:ph type="title"/>
          </p:nvPr>
        </p:nvSpPr>
        <p:spPr/>
        <p:txBody>
          <a:bodyPr/>
          <a:lstStyle/>
          <a:p>
            <a:endParaRPr lang="en-RO"/>
          </a:p>
        </p:txBody>
      </p:sp>
      <p:sp>
        <p:nvSpPr>
          <p:cNvPr id="3" name="Slide Number Placeholder 2">
            <a:extLst>
              <a:ext uri="{FF2B5EF4-FFF2-40B4-BE49-F238E27FC236}">
                <a16:creationId xmlns:a16="http://schemas.microsoft.com/office/drawing/2014/main" id="{EACC3B14-1F94-B670-E0DB-E0A46A26F501}"/>
              </a:ext>
            </a:extLst>
          </p:cNvPr>
          <p:cNvSpPr>
            <a:spLocks noGrp="1"/>
          </p:cNvSpPr>
          <p:nvPr>
            <p:ph type="sldNum" sz="quarter" idx="12"/>
          </p:nvPr>
        </p:nvSpPr>
        <p:spPr/>
        <p:txBody>
          <a:bodyPr/>
          <a:lstStyle/>
          <a:p>
            <a:fld id="{AECEDC35-E724-5D4C-A298-0FB74BC43448}" type="slidenum">
              <a:rPr lang="en-RO" smtClean="0"/>
              <a:t>9</a:t>
            </a:fld>
            <a:endParaRPr lang="en-RO"/>
          </a:p>
        </p:txBody>
      </p:sp>
      <p:sp>
        <p:nvSpPr>
          <p:cNvPr id="4" name="Text Placeholder 3">
            <a:extLst>
              <a:ext uri="{FF2B5EF4-FFF2-40B4-BE49-F238E27FC236}">
                <a16:creationId xmlns:a16="http://schemas.microsoft.com/office/drawing/2014/main" id="{5B8A7986-2704-4E7E-738A-D3944113D916}"/>
              </a:ext>
            </a:extLst>
          </p:cNvPr>
          <p:cNvSpPr>
            <a:spLocks noGrp="1"/>
          </p:cNvSpPr>
          <p:nvPr>
            <p:ph type="body" sz="quarter" idx="13"/>
          </p:nvPr>
        </p:nvSpPr>
        <p:spPr/>
        <p:txBody>
          <a:bodyPr/>
          <a:lstStyle/>
          <a:p>
            <a:endParaRPr lang="en-RO"/>
          </a:p>
        </p:txBody>
      </p:sp>
      <p:sp>
        <p:nvSpPr>
          <p:cNvPr id="5" name="Text Placeholder 4">
            <a:extLst>
              <a:ext uri="{FF2B5EF4-FFF2-40B4-BE49-F238E27FC236}">
                <a16:creationId xmlns:a16="http://schemas.microsoft.com/office/drawing/2014/main" id="{F65DD7E2-FD32-D2ED-0BD1-3F5FD7D43942}"/>
              </a:ext>
            </a:extLst>
          </p:cNvPr>
          <p:cNvSpPr>
            <a:spLocks noGrp="1"/>
          </p:cNvSpPr>
          <p:nvPr>
            <p:ph type="body" sz="quarter" idx="14"/>
          </p:nvPr>
        </p:nvSpPr>
        <p:spPr/>
        <p:txBody>
          <a:bodyPr/>
          <a:lstStyle/>
          <a:p>
            <a:endParaRPr lang="en-RO"/>
          </a:p>
        </p:txBody>
      </p:sp>
      <p:sp>
        <p:nvSpPr>
          <p:cNvPr id="6" name="Text Placeholder 5">
            <a:extLst>
              <a:ext uri="{FF2B5EF4-FFF2-40B4-BE49-F238E27FC236}">
                <a16:creationId xmlns:a16="http://schemas.microsoft.com/office/drawing/2014/main" id="{D17EE7AC-EEDB-9709-A851-8DA1028DBC4D}"/>
              </a:ext>
            </a:extLst>
          </p:cNvPr>
          <p:cNvSpPr>
            <a:spLocks noGrp="1"/>
          </p:cNvSpPr>
          <p:nvPr>
            <p:ph type="body" sz="quarter" idx="15"/>
          </p:nvPr>
        </p:nvSpPr>
        <p:spPr/>
        <p:txBody>
          <a:bodyPr/>
          <a:lstStyle/>
          <a:p>
            <a:endParaRPr lang="en-RO"/>
          </a:p>
        </p:txBody>
      </p:sp>
      <p:sp>
        <p:nvSpPr>
          <p:cNvPr id="7" name="Text Placeholder 6">
            <a:extLst>
              <a:ext uri="{FF2B5EF4-FFF2-40B4-BE49-F238E27FC236}">
                <a16:creationId xmlns:a16="http://schemas.microsoft.com/office/drawing/2014/main" id="{F9D587CF-CEA4-0D52-28A4-6FCEBA604A72}"/>
              </a:ext>
            </a:extLst>
          </p:cNvPr>
          <p:cNvSpPr>
            <a:spLocks noGrp="1"/>
          </p:cNvSpPr>
          <p:nvPr>
            <p:ph type="body" sz="quarter" idx="16"/>
          </p:nvPr>
        </p:nvSpPr>
        <p:spPr/>
        <p:txBody>
          <a:bodyPr/>
          <a:lstStyle/>
          <a:p>
            <a:endParaRPr lang="en-RO"/>
          </a:p>
        </p:txBody>
      </p:sp>
      <p:sp>
        <p:nvSpPr>
          <p:cNvPr id="8" name="Text Placeholder 7">
            <a:extLst>
              <a:ext uri="{FF2B5EF4-FFF2-40B4-BE49-F238E27FC236}">
                <a16:creationId xmlns:a16="http://schemas.microsoft.com/office/drawing/2014/main" id="{69522B59-617C-6134-3A0A-EDC95A5C6BE4}"/>
              </a:ext>
            </a:extLst>
          </p:cNvPr>
          <p:cNvSpPr>
            <a:spLocks noGrp="1"/>
          </p:cNvSpPr>
          <p:nvPr>
            <p:ph type="body" sz="quarter" idx="17"/>
          </p:nvPr>
        </p:nvSpPr>
        <p:spPr/>
        <p:txBody>
          <a:bodyPr/>
          <a:lstStyle/>
          <a:p>
            <a:endParaRPr lang="en-RO"/>
          </a:p>
        </p:txBody>
      </p:sp>
      <p:sp>
        <p:nvSpPr>
          <p:cNvPr id="9" name="Text Placeholder 8">
            <a:extLst>
              <a:ext uri="{FF2B5EF4-FFF2-40B4-BE49-F238E27FC236}">
                <a16:creationId xmlns:a16="http://schemas.microsoft.com/office/drawing/2014/main" id="{4E4E3BB1-F18A-11EA-3379-D70C5782485D}"/>
              </a:ext>
            </a:extLst>
          </p:cNvPr>
          <p:cNvSpPr>
            <a:spLocks noGrp="1"/>
          </p:cNvSpPr>
          <p:nvPr>
            <p:ph type="body" sz="quarter" idx="18"/>
          </p:nvPr>
        </p:nvSpPr>
        <p:spPr/>
        <p:txBody>
          <a:bodyPr/>
          <a:lstStyle/>
          <a:p>
            <a:endParaRPr lang="en-RO"/>
          </a:p>
        </p:txBody>
      </p:sp>
      <p:sp>
        <p:nvSpPr>
          <p:cNvPr id="10" name="Text Placeholder 9">
            <a:extLst>
              <a:ext uri="{FF2B5EF4-FFF2-40B4-BE49-F238E27FC236}">
                <a16:creationId xmlns:a16="http://schemas.microsoft.com/office/drawing/2014/main" id="{E9D2F75D-4948-B81B-59B7-258165A6D768}"/>
              </a:ext>
            </a:extLst>
          </p:cNvPr>
          <p:cNvSpPr>
            <a:spLocks noGrp="1"/>
          </p:cNvSpPr>
          <p:nvPr>
            <p:ph type="body" sz="quarter" idx="19"/>
          </p:nvPr>
        </p:nvSpPr>
        <p:spPr/>
        <p:txBody>
          <a:bodyPr/>
          <a:lstStyle/>
          <a:p>
            <a:endParaRPr lang="en-RO"/>
          </a:p>
        </p:txBody>
      </p:sp>
      <p:sp>
        <p:nvSpPr>
          <p:cNvPr id="11" name="Text Placeholder 10">
            <a:extLst>
              <a:ext uri="{FF2B5EF4-FFF2-40B4-BE49-F238E27FC236}">
                <a16:creationId xmlns:a16="http://schemas.microsoft.com/office/drawing/2014/main" id="{7783BD00-55C2-1225-39C1-FC9A5047BF28}"/>
              </a:ext>
            </a:extLst>
          </p:cNvPr>
          <p:cNvSpPr>
            <a:spLocks noGrp="1"/>
          </p:cNvSpPr>
          <p:nvPr>
            <p:ph type="body" sz="quarter" idx="20"/>
          </p:nvPr>
        </p:nvSpPr>
        <p:spPr/>
        <p:txBody>
          <a:bodyPr/>
          <a:lstStyle/>
          <a:p>
            <a:endParaRPr lang="en-RO"/>
          </a:p>
        </p:txBody>
      </p:sp>
      <p:sp>
        <p:nvSpPr>
          <p:cNvPr id="12" name="Text Placeholder 11">
            <a:extLst>
              <a:ext uri="{FF2B5EF4-FFF2-40B4-BE49-F238E27FC236}">
                <a16:creationId xmlns:a16="http://schemas.microsoft.com/office/drawing/2014/main" id="{335BA588-85F1-8D96-A86C-9C5CAA10473D}"/>
              </a:ext>
            </a:extLst>
          </p:cNvPr>
          <p:cNvSpPr>
            <a:spLocks noGrp="1"/>
          </p:cNvSpPr>
          <p:nvPr>
            <p:ph type="body" sz="quarter" idx="21"/>
          </p:nvPr>
        </p:nvSpPr>
        <p:spPr/>
        <p:txBody>
          <a:bodyPr/>
          <a:lstStyle/>
          <a:p>
            <a:endParaRPr lang="en-RO"/>
          </a:p>
        </p:txBody>
      </p:sp>
      <p:sp>
        <p:nvSpPr>
          <p:cNvPr id="13" name="Text Placeholder 12">
            <a:extLst>
              <a:ext uri="{FF2B5EF4-FFF2-40B4-BE49-F238E27FC236}">
                <a16:creationId xmlns:a16="http://schemas.microsoft.com/office/drawing/2014/main" id="{51FD0B17-1293-1B79-628B-1E7AF0F80242}"/>
              </a:ext>
            </a:extLst>
          </p:cNvPr>
          <p:cNvSpPr>
            <a:spLocks noGrp="1"/>
          </p:cNvSpPr>
          <p:nvPr>
            <p:ph type="body" sz="quarter" idx="22"/>
          </p:nvPr>
        </p:nvSpPr>
        <p:spPr/>
        <p:txBody>
          <a:bodyPr/>
          <a:lstStyle/>
          <a:p>
            <a:endParaRPr lang="en-RO"/>
          </a:p>
        </p:txBody>
      </p:sp>
    </p:spTree>
    <p:extLst>
      <p:ext uri="{BB962C8B-B14F-4D97-AF65-F5344CB8AC3E}">
        <p14:creationId xmlns:p14="http://schemas.microsoft.com/office/powerpoint/2010/main" val="2625544324"/>
      </p:ext>
    </p:extLst>
  </p:cSld>
  <p:clrMapOvr>
    <a:masterClrMapping/>
  </p:clrMapOvr>
</p:sld>
</file>

<file path=ppt/theme/theme1.xml><?xml version="1.0" encoding="utf-8"?>
<a:theme xmlns:a="http://schemas.openxmlformats.org/drawingml/2006/main" name="1_Office Theme">
  <a:themeElements>
    <a:clrScheme name="Kairos color palette">
      <a:dk1>
        <a:srgbClr val="03153A"/>
      </a:dk1>
      <a:lt1>
        <a:srgbClr val="FFFFFF"/>
      </a:lt1>
      <a:dk2>
        <a:srgbClr val="03153A"/>
      </a:dk2>
      <a:lt2>
        <a:srgbClr val="E1E5EE"/>
      </a:lt2>
      <a:accent1>
        <a:srgbClr val="EE5007"/>
      </a:accent1>
      <a:accent2>
        <a:srgbClr val="03153A"/>
      </a:accent2>
      <a:accent3>
        <a:srgbClr val="009FFD"/>
      </a:accent3>
      <a:accent4>
        <a:srgbClr val="E1E5EE"/>
      </a:accent4>
      <a:accent5>
        <a:srgbClr val="FF7441"/>
      </a:accent5>
      <a:accent6>
        <a:srgbClr val="FB9E70"/>
      </a:accent6>
      <a:hlink>
        <a:srgbClr val="FF7441"/>
      </a:hlink>
      <a:folHlink>
        <a:srgbClr val="FB9E7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airos Presentation Template_24102022" id="{E5C752A8-C5EE-F640-AD0C-909D58AB3243}" vid="{69053B8B-2306-2F47-BE9A-7E938AD33D17}"/>
    </a:ext>
  </a:extLst>
</a:theme>
</file>

<file path=ppt/theme/theme2.xml><?xml version="1.0" encoding="utf-8"?>
<a:theme xmlns:a="http://schemas.openxmlformats.org/drawingml/2006/main" name="Office Theme">
  <a:themeElements>
    <a:clrScheme name="Kairos color palette">
      <a:dk1>
        <a:srgbClr val="03153A"/>
      </a:dk1>
      <a:lt1>
        <a:srgbClr val="FFFFFF"/>
      </a:lt1>
      <a:dk2>
        <a:srgbClr val="03153A"/>
      </a:dk2>
      <a:lt2>
        <a:srgbClr val="E1E5EE"/>
      </a:lt2>
      <a:accent1>
        <a:srgbClr val="EE5007"/>
      </a:accent1>
      <a:accent2>
        <a:srgbClr val="03153A"/>
      </a:accent2>
      <a:accent3>
        <a:srgbClr val="009FFD"/>
      </a:accent3>
      <a:accent4>
        <a:srgbClr val="E1E5EE"/>
      </a:accent4>
      <a:accent5>
        <a:srgbClr val="FF7441"/>
      </a:accent5>
      <a:accent6>
        <a:srgbClr val="FB9E70"/>
      </a:accent6>
      <a:hlink>
        <a:srgbClr val="FF7441"/>
      </a:hlink>
      <a:folHlink>
        <a:srgbClr val="FB9E70"/>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Kairos Presentation Template_24102022" id="{E5C752A8-C5EE-F640-AD0C-909D58AB3243}" vid="{167C0FBB-21F5-7645-A6BB-D4721E613F3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1_Office Theme</Template>
  <TotalTime>17</TotalTime>
  <Words>264</Words>
  <Application>Microsoft Macintosh PowerPoint</Application>
  <PresentationFormat>Widescreen</PresentationFormat>
  <Paragraphs>35</Paragraphs>
  <Slides>10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Calibri</vt:lpstr>
      <vt:lpstr>Arial</vt:lpstr>
      <vt:lpstr>Noto Sans Mono</vt:lpstr>
      <vt:lpstr>Poppins SemiBold</vt:lpstr>
      <vt:lpstr>1_Office Theme</vt:lpstr>
      <vt:lpstr>Office Theme</vt:lpstr>
      <vt:lpstr>Presentation title goes here</vt:lpstr>
      <vt:lpstr>Presentation title goes here</vt:lpstr>
      <vt:lpstr>The Immutable edge factory</vt:lpstr>
      <vt:lpstr>Welcome to the  self-driving edge</vt:lpstr>
      <vt:lpstr>Containerize your lifecycle management</vt:lpstr>
      <vt:lpstr>What makes Kairos different?</vt:lpstr>
      <vt:lpstr>What makes Kairos different?</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subject/>
  <dc:creator>Iuliana</dc:creator>
  <cp:keywords/>
  <dc:description/>
  <cp:lastModifiedBy>Luliana</cp:lastModifiedBy>
  <cp:revision>2</cp:revision>
  <dcterms:created xsi:type="dcterms:W3CDTF">2023-01-10T12:56:34Z</dcterms:created>
  <dcterms:modified xsi:type="dcterms:W3CDTF">2023-03-03T08:59:39Z</dcterms:modified>
  <cp:category/>
</cp:coreProperties>
</file>