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0583961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0583961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a058396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a058396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Kairos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a058396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a058396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a058396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a058396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Kairos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a058396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a058396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Kairos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a05839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a05839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05839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05839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058396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058396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a058396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a058396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a058396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a058396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058396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058396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a058396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a058396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0583961c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0583961c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a058396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a058396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SENG 401 - Group 26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UFlourish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Authors &amp; Contributors: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Kairos Koh Jia Jun (30201952)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Simrat S. Benipal (30129328)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Luis Miranda (30053613)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Rei Tsunemi (30121202)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Muhammad Ahsan Zia (30121304)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Chun-chun Huang (30112677)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Shabit Hassan (30062679)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Requesting Mental Health Support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6375" l="2994" r="5135" t="4712"/>
          <a:stretch/>
        </p:blipFill>
        <p:spPr>
          <a:xfrm>
            <a:off x="1518963" y="1483000"/>
            <a:ext cx="5987575" cy="2670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User Financials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485900"/>
            <a:ext cx="5229225" cy="262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Covid Form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6"/>
            <a:ext cx="9143999" cy="432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Test Cases using Selenium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2140899" cy="20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600" y="1017725"/>
            <a:ext cx="6568550" cy="398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Financials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1170125"/>
            <a:ext cx="78623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Thank You :)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Objective/Motivation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Requirements (Use Cases)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Q&amp;A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Objective/Motivation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University of Calgary’s Wellness Center (WC), a primary healthcare resource for many university affiliates, presents a highly unique combination of administrative use cases for which a growing combination of technologies has been gradually implemented.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technological setup remains beset by a variety of inefficiencies and impracticalities, to the detriment of both administrative workflow and client satisfaction.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light of these concerns, we propose the development of </a:t>
            </a:r>
            <a:r>
              <a:rPr b="1" lang="en">
                <a:highlight>
                  <a:schemeClr val="lt1"/>
                </a:highlight>
              </a:rPr>
              <a:t>uFlourish</a:t>
            </a:r>
            <a:r>
              <a:rPr lang="en"/>
              <a:t>, a centralized software platform capable of effectively managing the WC’s client interaction needs.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hope for this platform to inspire the development of similar computational solutions to enhance student experience for years to come.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</a:t>
            </a:r>
            <a:r>
              <a:rPr lang="en"/>
              <a:t>Requirements (Use Cases)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110875"/>
            <a:ext cx="79088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Architecture(microservice-like MVC)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75" y="935825"/>
            <a:ext cx="5734050" cy="4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Design Artifacts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i="1" lang="en" sz="2000">
                <a:solidFill>
                  <a:schemeClr val="dk1"/>
                </a:solidFill>
              </a:rPr>
              <a:t>Class Diagram (Slide 7)</a:t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i="1" lang="en" sz="2000">
                <a:solidFill>
                  <a:schemeClr val="dk1"/>
                </a:solidFill>
              </a:rPr>
              <a:t>Sequence Diagram : </a:t>
            </a:r>
            <a:r>
              <a:rPr i="1" lang="en" sz="2000">
                <a:solidFill>
                  <a:schemeClr val="dk1"/>
                </a:solidFill>
              </a:rPr>
              <a:t>Personal Information (Slide 8), Requesting Mental Health Support (Slide 9), User Financials (Slide 10), Refill Prescription (Slide 11), Covid Form (Slide 12)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18120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50" y="231625"/>
            <a:ext cx="5993601" cy="48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Personal information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" y="1080000"/>
            <a:ext cx="8701876" cy="388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 Diagram: Refill Prescription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50" y="1215050"/>
            <a:ext cx="4793075" cy="3211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